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706" r:id="rId22"/>
  </p:sldMasterIdLst>
  <p:sldIdLst>
    <p:sldId id="256" r:id="rId24"/>
    <p:sldId id="257" r:id="rId25"/>
    <p:sldId id="259" r:id="rId26"/>
    <p:sldId id="264" r:id="rId27"/>
    <p:sldId id="260" r:id="rId28"/>
    <p:sldId id="261" r:id="rId29"/>
    <p:sldId id="263" r:id="rId30"/>
    <p:sldId id="262" r:id="rId31"/>
    <p:sldId id="265" r:id="rId32"/>
    <p:sldId id="266" r:id="rId3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3" userDrawn="1">
          <p15:clr>
            <a:srgbClr val="A4A3A4"/>
          </p15:clr>
        </p15:guide>
        <p15:guide id="1" pos="2873" userDrawn="1">
          <p15:clr>
            <a:srgbClr val="A4A3A4"/>
          </p15:clr>
        </p15:guide>
      </p15:sldGuideLst>
    </p:ext>
  </p:extLst>
  <p:embeddedFontLst>
    <p:embeddedFont>
      <p:font typeface="Montserrat Bold" panose="" pitchFamily="0" charset="0">
        <p:bold r:id="rId1"/>
      </p:font>
    </p:embeddedFont>
    <p:embeddedFont>
      <p:font typeface="Pretendard Regular" panose="" pitchFamily="0" charset="0">
        <p:regular r:id="rId2"/>
      </p:font>
    </p:embeddedFont>
    <p:embeddedFont>
      <p:font typeface="Pretendard Light" panose="" pitchFamily="0" charset="0">
        <p:regular r:id="rId3"/>
      </p:font>
    </p:embeddedFont>
    <p:embeddedFont>
      <p:font typeface="Montserrat ExtraBold" panose="" pitchFamily="0" charset="0">
        <p:bold r:id="rId4"/>
      </p:font>
    </p:embeddedFont>
    <p:embeddedFont>
      <p:font typeface="Pretendard ExtraBold" panose="" pitchFamily="0" charset="0">
        <p:bold r:id="rId5"/>
      </p:font>
    </p:embeddedFont>
    <p:embeddedFont>
      <p:font typeface="Montserrat Regular" panose="" pitchFamily="4325408" charset="7077999">
        <p:regular r:id="rId6"/>
      </p:font>
    </p:embeddedFont>
    <p:embeddedFont>
      <p:font typeface="Pretendard Bold" panose="" pitchFamily="0" charset="0">
        <p:bold r:id="rId7"/>
      </p:font>
    </p:embeddedFont>
    <p:embeddedFont>
      <p:font typeface="Pretendard SemiBold" panose="" pitchFamily="0" charset="0">
        <p:bold r:id="rId8"/>
      </p:font>
    </p:embeddedFont>
    <p:embeddedFont>
      <p:font typeface="Pretendard Medium" panose="" pitchFamily="5308495" charset="5570643">
        <p:bold r:id="rId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3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7.fntdata"></Relationship><Relationship Id="rId8" Type="http://schemas.openxmlformats.org/officeDocument/2006/relationships/font" Target="fonts/font8.fntdata"></Relationship><Relationship Id="rId9" Type="http://schemas.openxmlformats.org/officeDocument/2006/relationships/font" Target="fonts/font9.fntdata"></Relationship><Relationship Id="rId10" Type="http://schemas.openxmlformats.org/officeDocument/2006/relationships/tableStyles" Target="tableStyles.xml"></Relationship><Relationship Id="rId22" Type="http://schemas.openxmlformats.org/officeDocument/2006/relationships/slideMaster" Target="slideMasters/slideMaster1.xml"></Relationship><Relationship Id="rId23" Type="http://schemas.openxmlformats.org/officeDocument/2006/relationships/theme" Target="theme/theme1.xml"></Relationship><Relationship Id="rId24" Type="http://schemas.openxmlformats.org/officeDocument/2006/relationships/slide" Target="slides/slide1.xml"></Relationship><Relationship Id="rId25" Type="http://schemas.openxmlformats.org/officeDocument/2006/relationships/slide" Target="slides/slide2.xml"></Relationship><Relationship Id="rId26" Type="http://schemas.openxmlformats.org/officeDocument/2006/relationships/slide" Target="slides/slide3.xml"></Relationship><Relationship Id="rId27" Type="http://schemas.openxmlformats.org/officeDocument/2006/relationships/slide" Target="slides/slide4.xml"></Relationship><Relationship Id="rId28" Type="http://schemas.openxmlformats.org/officeDocument/2006/relationships/slide" Target="slides/slide5.xml"></Relationship><Relationship Id="rId29" Type="http://schemas.openxmlformats.org/officeDocument/2006/relationships/slide" Target="slides/slide6.xml"></Relationship><Relationship Id="rId30" Type="http://schemas.openxmlformats.org/officeDocument/2006/relationships/slide" Target="slides/slide7.xml"></Relationship><Relationship Id="rId31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5" Type="http://schemas.openxmlformats.org/officeDocument/2006/relationships/image" Target="../media/image4.png"></Relationship><Relationship Id="rId7" Type="http://schemas.openxmlformats.org/officeDocument/2006/relationships/image" Target="../media/fImage1504401741.jpeg"></Relationship><Relationship Id="rId8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35.png"></Relationship><Relationship Id="rId3" Type="http://schemas.openxmlformats.org/officeDocument/2006/relationships/image" Target="../media/image36.png"></Relationship><Relationship Id="rId4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0" Type="http://schemas.openxmlformats.org/officeDocument/2006/relationships/image" Target="../media/image23.png"></Relationship><Relationship Id="rId11" Type="http://schemas.openxmlformats.org/officeDocument/2006/relationships/image" Target="../media/image24.png"></Relationship><Relationship Id="rId2" Type="http://schemas.openxmlformats.org/officeDocument/2006/relationships/image" Target="../media/image15.png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17.png"></Relationship><Relationship Id="rId5" Type="http://schemas.openxmlformats.org/officeDocument/2006/relationships/image" Target="../media/image18.png"></Relationship><Relationship Id="rId6" Type="http://schemas.openxmlformats.org/officeDocument/2006/relationships/image" Target="../media/image19.png"></Relationship><Relationship Id="rId7" Type="http://schemas.openxmlformats.org/officeDocument/2006/relationships/image" Target="../media/image20.png"></Relationship><Relationship Id="rId8" Type="http://schemas.openxmlformats.org/officeDocument/2006/relationships/image" Target="../media/image21.png"></Relationship><Relationship Id="rId9" Type="http://schemas.openxmlformats.org/officeDocument/2006/relationships/image" Target="../media/image22.png"></Relationship><Relationship Id="rId12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4" Type="http://schemas.openxmlformats.org/officeDocument/2006/relationships/image" Target="../media/image26.png"></Relationship><Relationship Id="rId5" Type="http://schemas.openxmlformats.org/officeDocument/2006/relationships/image" Target="../media/image28.png"></Relationship><Relationship Id="rId6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4" Type="http://schemas.openxmlformats.org/officeDocument/2006/relationships/image" Target="../media/image27.png"></Relationship><Relationship Id="rId5" Type="http://schemas.openxmlformats.org/officeDocument/2006/relationships/image" Target="../media/image28.png"></Relationship><Relationship Id="rId6" Type="http://schemas.openxmlformats.org/officeDocument/2006/relationships/image" Target="../media/image29.png"></Relationship><Relationship Id="rId7" Type="http://schemas.openxmlformats.org/officeDocument/2006/relationships/image" Target="../media/image30.png"></Relationship><Relationship Id="rId8" Type="http://schemas.openxmlformats.org/officeDocument/2006/relationships/image" Target="../media/image31.png"></Relationship><Relationship Id="rId9" Type="http://schemas.openxmlformats.org/officeDocument/2006/relationships/image" Target="../media/image32.png"></Relationship><Relationship Id="rId10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image35.png"></Relationship><Relationship Id="rId5" Type="http://schemas.openxmlformats.org/officeDocument/2006/relationships/image" Target="../media/image36.png"></Relationship><Relationship Id="rId13" Type="http://schemas.openxmlformats.org/officeDocument/2006/relationships/image" Target="../media/fImage4297774646500.png"></Relationship><Relationship Id="rId14" Type="http://schemas.openxmlformats.org/officeDocument/2006/relationships/hyperlink" Target="https://news.kbs.co.kr/news/pc/view/view.do?ncd=8044855" TargetMode="External"></Relationship><Relationship Id="rId15" Type="http://schemas.openxmlformats.org/officeDocument/2006/relationships/hyperlink" Target="https://news.kbs.co.kr/news/pc/view/view.do?ncd=8044855" TargetMode="External"></Relationship><Relationship Id="rId16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8.png"></Relationship><Relationship Id="rId5" Type="http://schemas.openxmlformats.org/officeDocument/2006/relationships/image" Target="../media/image9.png"></Relationship><Relationship Id="rId6" Type="http://schemas.openxmlformats.org/officeDocument/2006/relationships/image" Target="../media/image10.png"></Relationship><Relationship Id="rId7" Type="http://schemas.openxmlformats.org/officeDocument/2006/relationships/image" Target="../media/image11.png"></Relationship><Relationship Id="rId8" Type="http://schemas.openxmlformats.org/officeDocument/2006/relationships/image" Target="../media/image12.png"></Relationship><Relationship Id="rId9" Type="http://schemas.openxmlformats.org/officeDocument/2006/relationships/image" Target="../media/image13.png"></Relationship><Relationship Id="rId10" Type="http://schemas.openxmlformats.org/officeDocument/2006/relationships/image" Target="../media/image14.png"></Relationship><Relationship Id="rId11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0" Type="http://schemas.openxmlformats.org/officeDocument/2006/relationships/image" Target="../media/image51.png"></Relationship><Relationship Id="rId11" Type="http://schemas.openxmlformats.org/officeDocument/2006/relationships/image" Target="../media/image52.png"></Relationship><Relationship Id="rId12" Type="http://schemas.openxmlformats.org/officeDocument/2006/relationships/image" Target="../media/image53.png"></Relationship><Relationship Id="rId13" Type="http://schemas.openxmlformats.org/officeDocument/2006/relationships/image" Target="../media/image54.png"></Relationship><Relationship Id="rId14" Type="http://schemas.openxmlformats.org/officeDocument/2006/relationships/image" Target="../media/image55.png"></Relationship><Relationship Id="rId15" Type="http://schemas.openxmlformats.org/officeDocument/2006/relationships/image" Target="../media/image56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image45.png"></Relationship><Relationship Id="rId5" Type="http://schemas.openxmlformats.org/officeDocument/2006/relationships/image" Target="../media/image46.png"></Relationship><Relationship Id="rId6" Type="http://schemas.openxmlformats.org/officeDocument/2006/relationships/image" Target="../media/image47.png"></Relationship><Relationship Id="rId7" Type="http://schemas.openxmlformats.org/officeDocument/2006/relationships/image" Target="../media/image48.png"></Relationship><Relationship Id="rId8" Type="http://schemas.openxmlformats.org/officeDocument/2006/relationships/image" Target="../media/image49.png"></Relationship><Relationship Id="rId9" Type="http://schemas.openxmlformats.org/officeDocument/2006/relationships/image" Target="../media/image50.png"></Relationship><Relationship Id="rId16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35.png"></Relationship><Relationship Id="rId3" Type="http://schemas.openxmlformats.org/officeDocument/2006/relationships/image" Target="../media/image36.png"></Relationship><Relationship Id="rId4" Type="http://schemas.openxmlformats.org/officeDocument/2006/relationships/image" Target="../media/fImage13391324441.png"></Relationship><Relationship Id="rId5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28"/>
          <p:cNvSpPr>
            <a:spLocks/>
          </p:cNvSpPr>
          <p:nvPr/>
        </p:nvSpPr>
        <p:spPr>
          <a:xfrm rot="0">
            <a:off x="6807835" y="11142345"/>
            <a:ext cx="2414905" cy="1029335"/>
          </a:xfrm>
          <a:prstGeom prst="roundRect">
            <a:avLst>
              <a:gd name="adj" fmla="val 50000"/>
            </a:avLst>
          </a:prstGeom>
          <a:noFill/>
          <a:ln w="38100" cap="flat" cmpd="sng"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27"/>
          <p:cNvSpPr>
            <a:spLocks/>
          </p:cNvSpPr>
          <p:nvPr/>
        </p:nvSpPr>
        <p:spPr>
          <a:xfrm rot="0">
            <a:off x="1365250" y="11142345"/>
            <a:ext cx="5225415" cy="1009650"/>
          </a:xfrm>
          <a:prstGeom prst="roundRect">
            <a:avLst>
              <a:gd name="adj" fmla="val 50000"/>
            </a:avLst>
          </a:prstGeom>
          <a:noFill/>
          <a:ln w="38100" cap="flat" cmpd="sng"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Picture 3"/>
          <p:cNvPicPr>
            <a:picLocks noChangeAspect="true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0">
            <a:off x="4406900" y="9779000"/>
            <a:ext cx="7442200" cy="93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808825" y="711200"/>
            <a:ext cx="343535" cy="534035"/>
          </a:xfrm>
          <a:prstGeom prst="rect"/>
          <a:noFill/>
          <a:effectLst>
            <a:outerShdw sx="100000" sy="100000" blurRad="13839" dist="31937" dir="2700000" rotWithShape="1">
              <a:srgbClr val="000000">
                <a:alpha val="49803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589000" y="2860675"/>
            <a:ext cx="12141835" cy="8091805"/>
          </a:xfrm>
          <a:prstGeom prst="roundRect"/>
          <a:noFill/>
          <a:ln cap="flat" cmpd="sng">
            <a:prstDash/>
          </a:ln>
        </p:spPr>
      </p:pic>
      <p:sp>
        <p:nvSpPr>
          <p:cNvPr id="7" name="TextBox 7"/>
          <p:cNvSpPr txBox="1">
            <a:spLocks/>
          </p:cNvSpPr>
          <p:nvPr/>
        </p:nvSpPr>
        <p:spPr>
          <a:xfrm rot="0">
            <a:off x="1282700" y="7797800"/>
            <a:ext cx="11837035" cy="33534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18840" i="0" b="1" strike="noStrike">
                <a:solidFill>
                  <a:srgbClr val="5B6EEA"/>
                </a:solidFill>
                <a:latin typeface="Montserrat Bold" charset="0"/>
              </a:rPr>
              <a:t>He</a:t>
            </a:r>
            <a:r>
              <a:rPr lang="ko-KR" sz="18840" i="0" b="1" strike="noStrike">
                <a:solidFill>
                  <a:srgbClr val="5B6EEA"/>
                </a:solidFill>
                <a:latin typeface="Montserrat Bold" charset="0"/>
              </a:rPr>
              <a:t>alLink</a:t>
            </a:r>
            <a:endParaRPr lang="ko-KR" altLang="en-US" sz="18840" i="0" b="1" strike="noStrike">
              <a:solidFill>
                <a:srgbClr val="000000"/>
              </a:solidFill>
              <a:latin typeface="Montserrat Bold" charset="0"/>
            </a:endParaRPr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 rot="0">
            <a:off x="1955800" y="11315065"/>
            <a:ext cx="4001770" cy="60579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800" i="0" b="0" strike="noStrike">
                <a:solidFill>
                  <a:srgbClr val="4B4F70"/>
                </a:solidFill>
                <a:latin typeface="Pretendard Regular" charset="0"/>
              </a:rPr>
              <a:t>Project HealLink</a:t>
            </a:r>
            <a:endParaRPr lang="ko-KR" altLang="en-US" sz="2800" i="0" b="0" strike="noStrike">
              <a:solidFill>
                <a:srgbClr val="4B4F70"/>
              </a:solidFill>
              <a:latin typeface="Pretendard Regular" charset="0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 rot="0">
            <a:off x="7219315" y="11315065"/>
            <a:ext cx="1588770" cy="60579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2800" i="0" b="0" strike="noStrike">
                <a:solidFill>
                  <a:srgbClr val="4B4F70"/>
                </a:solidFill>
                <a:latin typeface="Pretendard Regular" charset="0"/>
              </a:rPr>
              <a:t>202</a:t>
            </a:r>
            <a:r>
              <a:rPr lang="ko-KR" sz="2800" i="0" b="0" strike="noStrike">
                <a:solidFill>
                  <a:srgbClr val="4B4F70"/>
                </a:solidFill>
                <a:latin typeface="Pretendard Regular" charset="0"/>
              </a:rPr>
              <a:t>6</a:t>
            </a:r>
            <a:endParaRPr lang="ko-KR" altLang="en-US" sz="2800" i="0" b="0" strike="noStrike">
              <a:solidFill>
                <a:srgbClr val="4B4F70"/>
              </a:solidFill>
              <a:latin typeface="Pretendard Regular" charset="0"/>
            </a:endParaRP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 rot="0">
            <a:off x="20285710" y="701675"/>
            <a:ext cx="3646170" cy="4324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400" i="0" b="0" strike="noStrike">
                <a:solidFill>
                  <a:srgbClr val="000000">
                    <a:alpha val="29830"/>
                  </a:srgbClr>
                </a:solidFill>
                <a:latin typeface="Montserrat Bold" charset="0"/>
              </a:rPr>
              <a:t>T</a:t>
            </a:r>
            <a:r>
              <a:rPr lang="ko-KR" sz="2400" i="0" b="0" strike="noStrike">
                <a:solidFill>
                  <a:srgbClr val="000000">
                    <a:alpha val="29830"/>
                  </a:srgbClr>
                </a:solidFill>
                <a:latin typeface="Montserrat Bold" charset="0"/>
              </a:rPr>
              <a:t>EAM PRESENTATION</a:t>
            </a:r>
            <a:endParaRPr lang="ko-KR" altLang="en-US" sz="2400" i="0" b="0" strike="noStrike">
              <a:solidFill>
                <a:srgbClr val="000000">
                  <a:alpha val="29830"/>
                </a:srgbClr>
              </a:solidFill>
              <a:latin typeface="Montserrat Bold" charset="0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 rot="0">
            <a:off x="1282700" y="7467600"/>
            <a:ext cx="9943465" cy="73850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조용하고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 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빠른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 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진료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 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예약의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 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새로운 </a:t>
            </a:r>
            <a:r>
              <a:rPr lang="ko-KR" sz="4130" i="0" b="0" strike="noStrike">
                <a:solidFill>
                  <a:srgbClr val="4B4F58"/>
                </a:solidFill>
                <a:ea typeface="Pretendard Light" charset="0"/>
              </a:rPr>
              <a:t>기준</a:t>
            </a:r>
            <a:endParaRPr lang="ko-KR" altLang="en-US" sz="4130" i="0" b="0" strike="noStrike">
              <a:solidFill>
                <a:srgbClr val="4B4F58"/>
              </a:solidFill>
              <a:ea typeface="Pretendard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" y="1155700"/>
            <a:ext cx="6355080" cy="82677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700125" y="3587115"/>
            <a:ext cx="9963150" cy="111760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23228300" y="13017500"/>
            <a:ext cx="878205" cy="38290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1</a:t>
            </a: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0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815465" y="1290320"/>
            <a:ext cx="5440680" cy="572770"/>
          </a:xfrm>
          <a:prstGeom prst="rect"/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Background of the Project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1358900" y="2540000"/>
            <a:ext cx="10962005" cy="106870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ER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D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설계</a:t>
            </a:r>
            <a:endParaRPr lang="ko-KR" altLang="en-US" sz="60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510000" y="838200"/>
          <a:ext cx="6108700" cy="1192974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059180"/>
                <a:gridCol w="5049520"/>
              </a:tblGrid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01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프로젝트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개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요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02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팀 구성 및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역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할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03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플랫폼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방향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성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04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기획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배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경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16649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05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기존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문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제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정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의 및 해결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방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안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06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개발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환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경 및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기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술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스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택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07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유스케이스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08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E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RD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설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계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09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구현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결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과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시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연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10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성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과 및 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회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고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76325">
                <a:tc>
                  <a:txBody>
                    <a:bodyPr/>
                    <a:lstStyle/>
                    <a:p>
                      <a:pPr marL="0" indent="0" algn="ct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sz="3065" kern="1200" i="0" b="0" strike="noStrike">
                          <a:solidFill>
                            <a:srgbClr val="5B6EEA"/>
                          </a:solidFill>
                          <a:latin typeface="Pretendard ExtraBold" charset="0"/>
                        </a:rPr>
                        <a:t>11</a:t>
                      </a:r>
                      <a:endParaRPr lang="ko-KR" altLang="en-US" sz="3065" kern="1200" i="0" b="0" strike="noStrike">
                        <a:solidFill>
                          <a:srgbClr val="5B6EEA"/>
                        </a:solidFill>
                        <a:latin typeface="Pretendard ExtraBold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vl="1">
                        <a:lnSpc>
                          <a:spcPct val="91714"/>
                        </a:lnSpc>
                        <a:buFontTx/>
                        <a:buNone/>
                      </a:pP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Q&amp;</a:t>
                      </a:r>
                      <a:r>
                        <a:rPr lang="ko-KR" sz="3065" kern="1200" i="0" b="0" strike="noStrike">
                          <a:solidFill>
                            <a:srgbClr val="4B4F58"/>
                          </a:solidFill>
                          <a:ea typeface="Pretendard Regular" charset="0"/>
                        </a:rPr>
                        <a:t>A</a:t>
                      </a:r>
                      <a:endParaRPr lang="ko-KR" altLang="en-US" sz="3065" kern="1200" i="0" b="0" strike="noStrike">
                        <a:solidFill>
                          <a:srgbClr val="4B4F58"/>
                        </a:solidFill>
                        <a:ea typeface="Pretendard Regular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TextBox 3"/>
          <p:cNvSpPr txBox="true"/>
          <p:nvPr/>
        </p:nvSpPr>
        <p:spPr>
          <a:xfrm rot="0">
            <a:off x="1270000" y="5181600"/>
            <a:ext cx="11125200" cy="4457700"/>
          </a:xfrm>
          <a:prstGeom prst="rect">
            <a:avLst/>
          </a:prstGeom>
        </p:spPr>
        <p:txBody>
          <a:bodyPr anchor="t" rtlCol="false" lIns="0" tIns="186147" rIns="0" bIns="0"/>
          <a:lstStyle/>
          <a:p>
            <a:pPr algn="l" lvl="0">
              <a:lnSpc>
                <a:spcPct val="97940"/>
              </a:lnSpc>
            </a:pPr>
            <a:r>
              <a:rPr lang="en" sz="13324" b="false" i="false" u="none" strike="noStrike">
                <a:solidFill>
                  <a:srgbClr val="4B4F58"/>
                </a:solidFill>
                <a:latin typeface="Montserrat ExtraBold"/>
              </a:rPr>
              <a:t>TABLE OF</a:t>
            </a:r>
          </a:p>
          <a:p>
            <a:pPr algn="l" lvl="0">
              <a:lnSpc>
                <a:spcPct val="97940"/>
              </a:lnSpc>
            </a:pPr>
            <a:r>
              <a:rPr lang="en" sz="13857" b="false" i="false" u="none" strike="noStrike">
                <a:solidFill>
                  <a:srgbClr val="5B6EEA"/>
                </a:solidFill>
                <a:latin typeface="Montserrat ExtraBold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855700" y="2070100"/>
            <a:ext cx="10528300" cy="1052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598900" y="4800600"/>
            <a:ext cx="7785100" cy="778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380200" y="7581900"/>
            <a:ext cx="5003800" cy="500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99150" y="8496300"/>
            <a:ext cx="8160385" cy="46990"/>
          </a:xfrm>
          <a:prstGeom prst="rect"/>
          <a:noFill/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19200" y="84201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32300" y="9855200"/>
            <a:ext cx="12369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00500" y="97663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80000" y="11239500"/>
            <a:ext cx="146558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608800" y="111506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8900" y="1155700"/>
            <a:ext cx="3657600" cy="825500"/>
          </a:xfrm>
          <a:prstGeom prst="rect">
            <a:avLst/>
          </a:prstGeom>
        </p:spPr>
      </p:pic>
      <p:sp>
        <p:nvSpPr>
          <p:cNvPr id="12" name="TextBox 12"/>
          <p:cNvSpPr txBox="true"/>
          <p:nvPr/>
        </p:nvSpPr>
        <p:spPr>
          <a:xfrm>
            <a:off x="23228300" y="13017500"/>
            <a:ext cx="876935" cy="3816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3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358900" y="10820400"/>
            <a:ext cx="1804035" cy="8007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4475" i="0" b="0" strike="noStrike">
                <a:solidFill>
                  <a:srgbClr val="5B6EEA"/>
                </a:solidFill>
                <a:latin typeface="Montserrat Bold" charset="0"/>
              </a:rPr>
              <a:t>내용</a:t>
            </a:r>
            <a:endParaRPr lang="ko-KR" altLang="en-US" sz="4475" i="0" b="0" strike="noStrike">
              <a:solidFill>
                <a:srgbClr val="5B6EEA"/>
              </a:solidFill>
              <a:latin typeface="Montserrat Bold" charset="0"/>
            </a:endParaRPr>
          </a:p>
        </p:txBody>
      </p:sp>
      <p:sp>
        <p:nvSpPr>
          <p:cNvPr id="14" name="TextBox 14"/>
          <p:cNvSpPr txBox="true"/>
          <p:nvPr/>
        </p:nvSpPr>
        <p:spPr>
          <a:xfrm>
            <a:off x="2882900" y="11010900"/>
            <a:ext cx="2299335" cy="4959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795" i="0" b="0" strike="noStrike">
                <a:solidFill>
                  <a:srgbClr val="5B6EEA"/>
                </a:solidFill>
                <a:ea typeface="Pretendard Regular" charset="0"/>
              </a:rPr>
              <a:t>내용</a:t>
            </a:r>
            <a:endParaRPr lang="ko-KR" altLang="en-US" sz="2795" i="0" b="0" strike="noStrike">
              <a:solidFill>
                <a:srgbClr val="5B6EEA"/>
              </a:solidFill>
              <a:ea typeface="Pretendard Regular" charset="0"/>
            </a:endParaRPr>
          </a:p>
        </p:txBody>
      </p:sp>
      <p:sp>
        <p:nvSpPr>
          <p:cNvPr id="15" name="TextBox 15"/>
          <p:cNvSpPr txBox="true"/>
          <p:nvPr/>
        </p:nvSpPr>
        <p:spPr>
          <a:xfrm>
            <a:off x="1358900" y="11607800"/>
            <a:ext cx="8433435" cy="3943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부연 </a:t>
            </a: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설</a:t>
            </a: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명</a:t>
            </a:r>
            <a:endParaRPr lang="ko-KR" altLang="en-US" sz="2235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7" name="TextBox 17"/>
          <p:cNvSpPr txBox="true"/>
          <p:nvPr/>
        </p:nvSpPr>
        <p:spPr>
          <a:xfrm>
            <a:off x="20675600" y="9004300"/>
            <a:ext cx="3061335" cy="7118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4000" i="0" b="0" strike="noStrike">
                <a:solidFill>
                  <a:srgbClr val="FFFFFF"/>
                </a:solidFill>
                <a:latin typeface="Montserrat Bold" charset="0"/>
              </a:rPr>
              <a:t>내용</a:t>
            </a:r>
            <a:endParaRPr lang="ko-KR" altLang="en-US" sz="4000" i="0" b="0" strike="noStrike">
              <a:solidFill>
                <a:srgbClr val="FFFFFF"/>
              </a:solidFill>
              <a:latin typeface="Montserrat Bold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18427700" y="5753100"/>
            <a:ext cx="3048635" cy="6229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465" i="0" b="0" strike="noStrike">
                <a:solidFill>
                  <a:srgbClr val="5B6EEA">
                    <a:alpha val="73790"/>
                  </a:srgbClr>
                </a:solidFill>
                <a:latin typeface="Montserrat Bold" charset="0"/>
              </a:rPr>
              <a:t>내용</a:t>
            </a:r>
            <a:endParaRPr lang="ko-KR" altLang="en-US" sz="3465" i="0" b="0" strike="noStrike">
              <a:solidFill>
                <a:srgbClr val="5B6EEA">
                  <a:alpha val="73790"/>
                </a:srgbClr>
              </a:solidFill>
              <a:latin typeface="Montserrat Bold" charset="0"/>
            </a:endParaRPr>
          </a:p>
        </p:txBody>
      </p:sp>
      <p:sp>
        <p:nvSpPr>
          <p:cNvPr id="20" name="TextBox 20"/>
          <p:cNvSpPr txBox="true"/>
          <p:nvPr/>
        </p:nvSpPr>
        <p:spPr>
          <a:xfrm>
            <a:off x="18389600" y="6375400"/>
            <a:ext cx="3112135" cy="9531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5330" i="0" b="0" strike="noStrike">
                <a:solidFill>
                  <a:srgbClr val="5B6EEA"/>
                </a:solidFill>
                <a:latin typeface="Pretendard SemiBold" charset="0"/>
              </a:rPr>
              <a:t>내용</a:t>
            </a:r>
            <a:endParaRPr lang="ko-KR" altLang="en-US" sz="5330" i="0" b="0" strike="noStrike">
              <a:solidFill>
                <a:srgbClr val="5B6EEA"/>
              </a:solidFill>
              <a:ea typeface="Pretendard SemiBold" charset="0"/>
            </a:endParaRPr>
          </a:p>
        </p:txBody>
      </p:sp>
      <p:sp>
        <p:nvSpPr>
          <p:cNvPr id="21" name="TextBox 21"/>
          <p:cNvSpPr txBox="true"/>
          <p:nvPr/>
        </p:nvSpPr>
        <p:spPr>
          <a:xfrm>
            <a:off x="20116800" y="9702800"/>
            <a:ext cx="3658235" cy="10674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FFFFFF"/>
                </a:solidFill>
                <a:latin typeface="Pretendard SemiBold" charset="0"/>
              </a:rPr>
              <a:t>내용</a:t>
            </a:r>
            <a:endParaRPr lang="ko-KR" altLang="en-US" sz="6000" i="0" b="0" strike="noStrike">
              <a:solidFill>
                <a:srgbClr val="FFFFFF"/>
              </a:solidFill>
              <a:ea typeface="Pretendard SemiBold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1612900" y="1308100"/>
            <a:ext cx="3201035" cy="572135"/>
          </a:xfrm>
          <a:prstGeom prst="rect">
            <a:avLst/>
          </a:prstGeom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O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verview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23" name="TextBox 23"/>
          <p:cNvSpPr txBox="1">
            <a:spLocks/>
          </p:cNvSpPr>
          <p:nvPr/>
        </p:nvSpPr>
        <p:spPr>
          <a:xfrm rot="0">
            <a:off x="1358900" y="2527300"/>
            <a:ext cx="5984875" cy="122428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프로젝트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개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요</a:t>
            </a:r>
            <a:endParaRPr lang="ko-KR" altLang="en-US" sz="60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 rot="0">
            <a:off x="1350645" y="5297805"/>
            <a:ext cx="10669270" cy="15633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의료(Heal)와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연결(Link)을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의미하며,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의료진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.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환자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.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지역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의료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정보를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연결하는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플랫폼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</p:txBody>
      </p:sp>
      <p:sp>
        <p:nvSpPr>
          <p:cNvPr id="25" name="TextBox 25"/>
          <p:cNvSpPr txBox="1">
            <a:spLocks/>
          </p:cNvSpPr>
          <p:nvPr/>
        </p:nvSpPr>
        <p:spPr>
          <a:xfrm rot="0">
            <a:off x="1397000" y="8064500"/>
            <a:ext cx="2900045" cy="8007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4475" i="0" b="0" strike="noStrike">
                <a:solidFill>
                  <a:srgbClr val="000000"/>
                </a:solidFill>
                <a:latin typeface="Montserrat Bold" charset="0"/>
              </a:rPr>
              <a:t>P</a:t>
            </a:r>
            <a:r>
              <a:rPr lang="ko-KR" sz="4475" i="0" b="0" strike="noStrike">
                <a:solidFill>
                  <a:srgbClr val="000000"/>
                </a:solidFill>
                <a:latin typeface="Montserrat Bold" charset="0"/>
              </a:rPr>
              <a:t>ROJCET</a:t>
            </a:r>
            <a:endParaRPr lang="ko-KR" altLang="en-US" sz="4475" i="0" b="0" strike="noStrike">
              <a:solidFill>
                <a:srgbClr val="000000"/>
              </a:solidFill>
              <a:latin typeface="Montserrat Bold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 rot="0">
            <a:off x="4289425" y="8242300"/>
            <a:ext cx="1600835" cy="4959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795" i="0" b="0" strike="noStrike">
                <a:solidFill>
                  <a:srgbClr val="000000"/>
                </a:solidFill>
                <a:ea typeface="Pretendard Regular" charset="0"/>
              </a:rPr>
              <a:t>H</a:t>
            </a:r>
            <a:r>
              <a:rPr lang="ko-KR" sz="2795" i="0" b="0" strike="noStrike">
                <a:solidFill>
                  <a:srgbClr val="000000"/>
                </a:solidFill>
                <a:ea typeface="Pretendard Regular" charset="0"/>
              </a:rPr>
              <a:t>ealLink</a:t>
            </a:r>
            <a:endParaRPr lang="ko-KR" altLang="en-US" sz="2795" i="0" b="0" strike="noStrike">
              <a:solidFill>
                <a:srgbClr val="000000"/>
              </a:solidFill>
              <a:ea typeface="Pretendard Regular" charset="0"/>
            </a:endParaRPr>
          </a:p>
        </p:txBody>
      </p:sp>
      <p:sp>
        <p:nvSpPr>
          <p:cNvPr id="27" name="TextBox 27"/>
          <p:cNvSpPr txBox="true"/>
          <p:nvPr/>
        </p:nvSpPr>
        <p:spPr>
          <a:xfrm>
            <a:off x="1397000" y="8851900"/>
            <a:ext cx="8434705" cy="39560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비대면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|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비음성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진료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예약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및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의료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정보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서비스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 </a:t>
            </a:r>
            <a:r>
              <a:rPr lang="ko-KR" sz="2235" i="0" b="0" strike="noStrike">
                <a:solidFill>
                  <a:srgbClr val="A5AEB2"/>
                </a:solidFill>
                <a:ea typeface="Pretendard Regular" charset="0"/>
              </a:rPr>
              <a:t>제공</a:t>
            </a:r>
            <a:endParaRPr lang="ko-KR" altLang="en-US" sz="2235" i="0" b="0" strike="noStrike">
              <a:solidFill>
                <a:srgbClr val="A5AEB2"/>
              </a:solidFill>
              <a:ea typeface="Pretendard Regular" charset="0"/>
            </a:endParaRPr>
          </a:p>
        </p:txBody>
      </p:sp>
      <p:sp>
        <p:nvSpPr>
          <p:cNvPr id="28" name="TextBox 28"/>
          <p:cNvSpPr txBox="true"/>
          <p:nvPr/>
        </p:nvSpPr>
        <p:spPr>
          <a:xfrm>
            <a:off x="1358900" y="9423400"/>
            <a:ext cx="1804035" cy="8007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4475" i="0" b="0" strike="noStrike">
                <a:solidFill>
                  <a:srgbClr val="000000"/>
                </a:solidFill>
                <a:latin typeface="Montserrat Bold" charset="0"/>
              </a:rPr>
              <a:t>내용</a:t>
            </a:r>
            <a:endParaRPr lang="ko-KR" altLang="en-US" sz="4475" i="0" b="0" strike="noStrike">
              <a:solidFill>
                <a:srgbClr val="000000"/>
              </a:solidFill>
              <a:latin typeface="Montserrat Bold" charset="0"/>
            </a:endParaRPr>
          </a:p>
        </p:txBody>
      </p:sp>
      <p:sp>
        <p:nvSpPr>
          <p:cNvPr id="29" name="TextBox 29"/>
          <p:cNvSpPr txBox="true"/>
          <p:nvPr/>
        </p:nvSpPr>
        <p:spPr>
          <a:xfrm>
            <a:off x="2882900" y="9601200"/>
            <a:ext cx="1600835" cy="4959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795" i="0" b="0" strike="noStrike">
                <a:solidFill>
                  <a:srgbClr val="000000"/>
                </a:solidFill>
                <a:ea typeface="Pretendard Regular" charset="0"/>
              </a:rPr>
              <a:t>내용</a:t>
            </a:r>
            <a:endParaRPr lang="ko-KR" altLang="en-US" sz="2795" i="0" b="0" strike="noStrike">
              <a:solidFill>
                <a:srgbClr val="000000"/>
              </a:solidFill>
              <a:ea typeface="Pretendard Regular" charset="0"/>
            </a:endParaRPr>
          </a:p>
        </p:txBody>
      </p:sp>
      <p:sp>
        <p:nvSpPr>
          <p:cNvPr id="30" name="TextBox 30"/>
          <p:cNvSpPr txBox="true"/>
          <p:nvPr/>
        </p:nvSpPr>
        <p:spPr>
          <a:xfrm>
            <a:off x="1358900" y="10210800"/>
            <a:ext cx="9004935" cy="3943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부연 </a:t>
            </a: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설</a:t>
            </a:r>
            <a:r>
              <a:rPr lang="ko-KR" sz="2235" i="0" b="0" strike="noStrike">
                <a:solidFill>
                  <a:srgbClr val="A5AEB2"/>
                </a:solidFill>
                <a:latin typeface="Pretendard Regular" charset="0"/>
              </a:rPr>
              <a:t>명</a:t>
            </a:r>
            <a:r>
              <a:rPr lang="en-US" sz="2235" i="0" b="0" strike="noStrike">
                <a:solidFill>
                  <a:srgbClr val="A5AEB2"/>
                </a:solidFill>
                <a:latin typeface="Pretendard Regular" charset="0"/>
              </a:rPr>
              <a:t> </a:t>
            </a:r>
            <a:endParaRPr lang="ko-KR" altLang="en-US" sz="2235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31" name="텍스트 상자 81"/>
          <p:cNvSpPr txBox="1">
            <a:spLocks/>
          </p:cNvSpPr>
          <p:nvPr/>
        </p:nvSpPr>
        <p:spPr>
          <a:xfrm rot="0">
            <a:off x="1351915" y="4300855"/>
            <a:ext cx="5772785" cy="118808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4800" i="0" b="0" strike="noStrike">
                <a:solidFill>
                  <a:srgbClr val="5B6EEA"/>
                </a:solidFill>
                <a:ea typeface="Pretendard SemiBold" charset="0"/>
              </a:rPr>
              <a:t>HealLink(</a:t>
            </a:r>
            <a:r>
              <a:rPr lang="ko-KR" sz="4800" i="0" b="0" strike="noStrike">
                <a:solidFill>
                  <a:srgbClr val="5B6EEA"/>
                </a:solidFill>
                <a:latin typeface="Calibri" charset="0"/>
                <a:ea typeface="Calibri" charset="0"/>
              </a:rPr>
              <a:t>힐링크</a:t>
            </a:r>
            <a:r>
              <a:rPr lang="ko-KR" sz="4800" i="0" b="0" strike="noStrike">
                <a:solidFill>
                  <a:srgbClr val="5B6EEA"/>
                </a:solidFill>
                <a:ea typeface="Pretendard SemiBold" charset="0"/>
              </a:rPr>
              <a:t>)</a:t>
            </a:r>
            <a:endParaRPr lang="ko-KR" altLang="en-US" sz="4800" i="0" b="0" strike="noStrike">
              <a:solidFill>
                <a:srgbClr val="5B6EEA"/>
              </a:solidFill>
              <a:ea typeface="Pretendard SemiBold" charset="0"/>
            </a:endParaRPr>
          </a:p>
        </p:txBody>
      </p:sp>
      <p:grpSp>
        <p:nvGrpSpPr>
          <p:cNvPr id="46" name="Group 5"/>
          <p:cNvGrpSpPr>
            <a:grpSpLocks noChangeAspect="1"/>
          </p:cNvGrpSpPr>
          <p:nvPr/>
        </p:nvGrpSpPr>
        <p:grpSpPr>
          <a:xfrm rot="0">
            <a:off x="17543780" y="3003550"/>
            <a:ext cx="1566545" cy="1456690"/>
            <a:chOff x="17543780" y="3003550"/>
            <a:chExt cx="1566545" cy="1456690"/>
          </a:xfrm>
        </p:grpSpPr>
        <p:sp>
          <p:nvSpPr>
            <p:cNvPr id="43" name="Rect 0"/>
            <p:cNvSpPr>
              <a:spLocks noChangeAspect="1"/>
            </p:cNvSpPr>
            <p:nvPr/>
          </p:nvSpPr>
          <p:spPr>
            <a:xfrm rot="0">
              <a:off x="17543780" y="3003550"/>
              <a:ext cx="1566545" cy="1456690"/>
            </a:xfrm>
            <a:custGeom>
              <a:gdLst>
                <a:gd fmla="*/ 295275 w 590551" name="TX0"/>
                <a:gd fmla="*/ 0 h 533401" name="TY0"/>
                <a:gd fmla="*/ 409575 w 590551" name="TX1"/>
                <a:gd fmla="*/ 114300 h 533401" name="TY1"/>
                <a:gd fmla="*/ 304738 w 590551" name="TX2"/>
                <a:gd fmla="*/ 228214 h 533401" name="TY2"/>
                <a:gd fmla="*/ 304795 w 590551" name="TX3"/>
                <a:gd fmla="*/ 228209 h 533401" name="TY3"/>
                <a:gd fmla="*/ 304798 w 590551" name="TX4"/>
                <a:gd fmla="*/ 312096 h 533401" name="TY4"/>
                <a:gd fmla="*/ 381534 w 590551" name="TX5"/>
                <a:gd fmla="*/ 355099 h 533401" name="TY5"/>
                <a:gd fmla="*/ 381238 w 590551" name="TX6"/>
                <a:gd fmla="*/ 355539 h 533401" name="TY6"/>
                <a:gd fmla="*/ 476250 w 590551" name="TX7"/>
                <a:gd fmla="*/ 304800 h 533401" name="TY7"/>
                <a:gd fmla="*/ 590550 w 590551" name="TX8"/>
                <a:gd fmla="*/ 419100 h 533401" name="TY8"/>
                <a:gd fmla="*/ 476250 w 590551" name="TX9"/>
                <a:gd fmla="*/ 533400 h 533401" name="TY9"/>
                <a:gd fmla="*/ 361950 w 590551" name="TX10"/>
                <a:gd fmla="*/ 419100 h 533401" name="TY10"/>
                <a:gd fmla="*/ 372521 w 590551" name="TX11"/>
                <a:gd fmla="*/ 371026 h 533401" name="TY11"/>
                <a:gd fmla="*/ 372206 w 590551" name="TX12"/>
                <a:gd fmla="*/ 371711 h 533401" name="TY12"/>
                <a:gd fmla="*/ 372206 w 590551" name="TX13"/>
                <a:gd fmla="*/ 371711 h 533401" name="TY13"/>
                <a:gd fmla="*/ 295273 w 590551" name="TX14"/>
                <a:gd fmla="*/ 328603 h 533401" name="TY14"/>
                <a:gd fmla="*/ 218344 w 590551" name="TX15"/>
                <a:gd fmla="*/ 371711 h 533401" name="TY15"/>
                <a:gd fmla="*/ 218029 w 590551" name="TX16"/>
                <a:gd fmla="*/ 371026 h 533401" name="TY16"/>
                <a:gd fmla="*/ 228600 w 590551" name="TX17"/>
                <a:gd fmla="*/ 419100 h 533401" name="TY17"/>
                <a:gd fmla="*/ 114300 w 590551" name="TX18"/>
                <a:gd fmla="*/ 533400 h 533401" name="TY18"/>
                <a:gd fmla="*/ 0 w 590551" name="TX19"/>
                <a:gd fmla="*/ 419100 h 533401" name="TY19"/>
                <a:gd fmla="*/ 114300 w 590551" name="TX20"/>
                <a:gd fmla="*/ 304800 h 533401" name="TY20"/>
                <a:gd fmla="*/ 209312 w 590551" name="TX21"/>
                <a:gd fmla="*/ 355539 h 533401" name="TY21"/>
                <a:gd fmla="*/ 209016 w 590551" name="TX22"/>
                <a:gd fmla="*/ 355099 h 533401" name="TY22"/>
                <a:gd fmla="*/ 209016 w 590551" name="TX23"/>
                <a:gd fmla="*/ 355099 h 533401" name="TY23"/>
                <a:gd fmla="*/ 285750 w 590551" name="TX24"/>
                <a:gd fmla="*/ 312096 h 533401" name="TY24"/>
                <a:gd fmla="*/ 285755 w 590551" name="TX25"/>
                <a:gd fmla="*/ 228209 h 533401" name="TY25"/>
                <a:gd fmla="*/ 180975 w 590551" name="TX26"/>
                <a:gd fmla="*/ 114300 h 533401" name="TY26"/>
                <a:gd fmla="*/ 295275 w 590551" name="TX27"/>
                <a:gd fmla="*/ 0 h 533401" name="TY27"/>
                <a:gd fmla="*/ 476250 w 590551" name="TX29"/>
                <a:gd fmla="*/ 323850 h 533401" name="TY29"/>
                <a:gd fmla="*/ 381000 w 590551" name="TX30"/>
                <a:gd fmla="*/ 419100 h 533401" name="TY30"/>
                <a:gd fmla="*/ 476250 w 590551" name="TX31"/>
                <a:gd fmla="*/ 514350 h 533401" name="TY31"/>
                <a:gd fmla="*/ 571500 w 590551" name="TX32"/>
                <a:gd fmla="*/ 419100 h 533401" name="TY32"/>
                <a:gd fmla="*/ 476250 w 590551" name="TX33"/>
                <a:gd fmla="*/ 323850 h 533401" name="TY33"/>
                <a:gd fmla="*/ 114300 w 590551" name="TX35"/>
                <a:gd fmla="*/ 323850 h 533401" name="TY35"/>
                <a:gd fmla="*/ 19050 w 590551" name="TX36"/>
                <a:gd fmla="*/ 419100 h 533401" name="TY36"/>
                <a:gd fmla="*/ 114300 w 590551" name="TX37"/>
                <a:gd fmla="*/ 514350 h 533401" name="TY37"/>
                <a:gd fmla="*/ 209550 w 590551" name="TX38"/>
                <a:gd fmla="*/ 419100 h 533401" name="TY38"/>
                <a:gd fmla="*/ 114300 w 590551" name="TX39"/>
                <a:gd fmla="*/ 323850 h 533401" name="TY39"/>
                <a:gd fmla="*/ 295275 w 590551" name="TX41"/>
                <a:gd fmla="*/ 19050 h 533401" name="TY41"/>
                <a:gd fmla="*/ 200025 w 590551" name="TX42"/>
                <a:gd fmla="*/ 114300 h 533401" name="TY42"/>
                <a:gd fmla="*/ 295275 w 590551" name="TX43"/>
                <a:gd fmla="*/ 209550 h 533401" name="TY43"/>
                <a:gd fmla="*/ 390525 w 590551" name="TX44"/>
                <a:gd fmla="*/ 114300 h 533401" name="TY44"/>
                <a:gd fmla="*/ 295275 w 590551" name="TX45"/>
                <a:gd fmla="*/ 19050 h 533401" name="TY45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</a:cxnLst>
              <a:rect l="l" t="t" r="r" b="b"/>
              <a:pathLst>
                <a:path w="590551" h="533401">
                  <a:moveTo>
                    <a:pt x="295275" y="0"/>
                  </a:moveTo>
                  <a:cubicBezTo>
                    <a:pt x="358401" y="0"/>
                    <a:pt x="409575" y="51174"/>
                    <a:pt x="409575" y="114300"/>
                  </a:cubicBezTo>
                  <a:cubicBezTo>
                    <a:pt x="409575" y="174240"/>
                    <a:pt x="363437" y="223403"/>
                    <a:pt x="304738" y="228214"/>
                  </a:cubicBezTo>
                  <a:lnTo>
                    <a:pt x="304795" y="228209"/>
                  </a:lnTo>
                  <a:lnTo>
                    <a:pt x="304798" y="312096"/>
                  </a:lnTo>
                  <a:lnTo>
                    <a:pt x="381534" y="355099"/>
                  </a:lnTo>
                  <a:lnTo>
                    <a:pt x="381238" y="355539"/>
                  </a:lnTo>
                  <a:cubicBezTo>
                    <a:pt x="401748" y="324941"/>
                    <a:pt x="436647" y="304800"/>
                    <a:pt x="476250" y="304800"/>
                  </a:cubicBezTo>
                  <a:cubicBezTo>
                    <a:pt x="539376" y="304800"/>
                    <a:pt x="590550" y="355974"/>
                    <a:pt x="590550" y="419100"/>
                  </a:cubicBezTo>
                  <a:cubicBezTo>
                    <a:pt x="590550" y="482226"/>
                    <a:pt x="539376" y="533400"/>
                    <a:pt x="476250" y="533400"/>
                  </a:cubicBezTo>
                  <a:cubicBezTo>
                    <a:pt x="413124" y="533400"/>
                    <a:pt x="361950" y="482226"/>
                    <a:pt x="361950" y="419100"/>
                  </a:cubicBezTo>
                  <a:cubicBezTo>
                    <a:pt x="361950" y="401928"/>
                    <a:pt x="365737" y="385640"/>
                    <a:pt x="372521" y="371026"/>
                  </a:cubicBezTo>
                  <a:lnTo>
                    <a:pt x="372206" y="371711"/>
                  </a:lnTo>
                  <a:lnTo>
                    <a:pt x="372206" y="371711"/>
                  </a:lnTo>
                  <a:lnTo>
                    <a:pt x="295273" y="328603"/>
                  </a:lnTo>
                  <a:lnTo>
                    <a:pt x="218344" y="371711"/>
                  </a:lnTo>
                  <a:lnTo>
                    <a:pt x="218029" y="371026"/>
                  </a:lnTo>
                  <a:cubicBezTo>
                    <a:pt x="224813" y="385640"/>
                    <a:pt x="228600" y="401928"/>
                    <a:pt x="228600" y="419100"/>
                  </a:cubicBezTo>
                  <a:cubicBezTo>
                    <a:pt x="228600" y="482226"/>
                    <a:pt x="177426" y="533400"/>
                    <a:pt x="114300" y="533400"/>
                  </a:cubicBezTo>
                  <a:cubicBezTo>
                    <a:pt x="51174" y="533400"/>
                    <a:pt x="0" y="482226"/>
                    <a:pt x="0" y="419100"/>
                  </a:cubicBezTo>
                  <a:cubicBezTo>
                    <a:pt x="0" y="355974"/>
                    <a:pt x="51174" y="304800"/>
                    <a:pt x="114300" y="304800"/>
                  </a:cubicBezTo>
                  <a:cubicBezTo>
                    <a:pt x="153903" y="304800"/>
                    <a:pt x="188802" y="324941"/>
                    <a:pt x="209312" y="355539"/>
                  </a:cubicBezTo>
                  <a:lnTo>
                    <a:pt x="209016" y="355099"/>
                  </a:lnTo>
                  <a:lnTo>
                    <a:pt x="209016" y="355099"/>
                  </a:lnTo>
                  <a:lnTo>
                    <a:pt x="285750" y="312096"/>
                  </a:lnTo>
                  <a:lnTo>
                    <a:pt x="285755" y="228209"/>
                  </a:lnTo>
                  <a:cubicBezTo>
                    <a:pt x="227113" y="223403"/>
                    <a:pt x="180975" y="174240"/>
                    <a:pt x="180975" y="114300"/>
                  </a:cubicBezTo>
                  <a:cubicBezTo>
                    <a:pt x="180975" y="51174"/>
                    <a:pt x="232149" y="0"/>
                    <a:pt x="295275" y="0"/>
                  </a:cubicBezTo>
                  <a:close/>
                  <a:moveTo>
                    <a:pt x="476250" y="323850"/>
                  </a:moveTo>
                  <a:cubicBezTo>
                    <a:pt x="423645" y="323850"/>
                    <a:pt x="381000" y="366495"/>
                    <a:pt x="381000" y="419100"/>
                  </a:cubicBezTo>
                  <a:cubicBezTo>
                    <a:pt x="381000" y="471705"/>
                    <a:pt x="423645" y="514350"/>
                    <a:pt x="476250" y="514350"/>
                  </a:cubicBezTo>
                  <a:cubicBezTo>
                    <a:pt x="528855" y="514350"/>
                    <a:pt x="571500" y="471705"/>
                    <a:pt x="571500" y="419100"/>
                  </a:cubicBezTo>
                  <a:cubicBezTo>
                    <a:pt x="571500" y="366495"/>
                    <a:pt x="528855" y="323850"/>
                    <a:pt x="476250" y="323850"/>
                  </a:cubicBezTo>
                  <a:close/>
                  <a:moveTo>
                    <a:pt x="114300" y="323850"/>
                  </a:moveTo>
                  <a:cubicBezTo>
                    <a:pt x="61695" y="323850"/>
                    <a:pt x="19050" y="366495"/>
                    <a:pt x="19050" y="419100"/>
                  </a:cubicBezTo>
                  <a:cubicBezTo>
                    <a:pt x="19050" y="471705"/>
                    <a:pt x="61695" y="514350"/>
                    <a:pt x="114300" y="514350"/>
                  </a:cubicBezTo>
                  <a:cubicBezTo>
                    <a:pt x="166905" y="514350"/>
                    <a:pt x="209550" y="471705"/>
                    <a:pt x="209550" y="419100"/>
                  </a:cubicBezTo>
                  <a:cubicBezTo>
                    <a:pt x="209550" y="366495"/>
                    <a:pt x="166905" y="323850"/>
                    <a:pt x="114300" y="323850"/>
                  </a:cubicBezTo>
                  <a:close/>
                  <a:moveTo>
                    <a:pt x="295275" y="19050"/>
                  </a:moveTo>
                  <a:cubicBezTo>
                    <a:pt x="242670" y="19050"/>
                    <a:pt x="200025" y="61695"/>
                    <a:pt x="200025" y="114300"/>
                  </a:cubicBezTo>
                  <a:cubicBezTo>
                    <a:pt x="200025" y="166905"/>
                    <a:pt x="242670" y="209550"/>
                    <a:pt x="295275" y="209550"/>
                  </a:cubicBezTo>
                  <a:cubicBezTo>
                    <a:pt x="347880" y="209550"/>
                    <a:pt x="390525" y="166905"/>
                    <a:pt x="390525" y="114300"/>
                  </a:cubicBezTo>
                  <a:cubicBezTo>
                    <a:pt x="390525" y="61695"/>
                    <a:pt x="347880" y="19050"/>
                    <a:pt x="295275" y="19050"/>
                  </a:cubicBezTo>
                  <a:close/>
                </a:path>
              </a:pathLst>
            </a:custGeom>
            <a:solidFill>
              <a:srgbClr val="546065"/>
            </a:solidFill>
            <a:ln>
              <a:noFill/>
              <a:prstDash/>
            </a:ln>
          </p:spPr>
          <p:txBody>
            <a:bodyPr wrap="square" lIns="0" tIns="0" rIns="0" bIns="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Rect 0"/>
            <p:cNvSpPr>
              <a:spLocks noChangeAspect="1"/>
            </p:cNvSpPr>
            <p:nvPr/>
          </p:nvSpPr>
          <p:spPr>
            <a:xfrm rot="0">
              <a:off x="17592675" y="3054985"/>
              <a:ext cx="1465580" cy="1278890"/>
            </a:xfrm>
            <a:custGeom>
              <a:gdLst>
                <a:gd fmla="*/ 95250 w 552451" name="TX0"/>
                <a:gd fmla="*/ 304800 h 468449" name="TY0"/>
                <a:gd fmla="*/ 190500 w 552451" name="TX1"/>
                <a:gd fmla="*/ 400050 h 468449" name="TY1"/>
                <a:gd fmla="*/ 165180 w 552451" name="TX2"/>
                <a:gd fmla="*/ 464722 h 468449" name="TY2"/>
                <a:gd fmla="*/ 163605 w 552451" name="TX3"/>
                <a:gd fmla="*/ 466382 h 468449" name="TY3"/>
                <a:gd fmla="*/ 114300 w 552451" name="TX4"/>
                <a:gd fmla="*/ 438150 h 468449" name="TY4"/>
                <a:gd fmla="*/ 114300 w 552451" name="TX5"/>
                <a:gd fmla="*/ 438150 h 468449" name="TY5"/>
                <a:gd fmla="*/ 76200 w 552451" name="TX6"/>
                <a:gd fmla="*/ 438150 h 468449" name="TY6"/>
                <a:gd fmla="*/ 26899 w 552451" name="TX7"/>
                <a:gd fmla="*/ 466388 h 468449" name="TY7"/>
                <a:gd fmla="*/ 28961 w 552451" name="TX8"/>
                <a:gd fmla="*/ 468448 h 468449" name="TY8"/>
                <a:gd fmla="*/ 0 w 552451" name="TX9"/>
                <a:gd fmla="*/ 400050 h 468449" name="TY9"/>
                <a:gd fmla="*/ 95250 w 552451" name="TX10"/>
                <a:gd fmla="*/ 304800 h 468449" name="TY10"/>
                <a:gd fmla="*/ 457200 w 552451" name="TX12"/>
                <a:gd fmla="*/ 304800 h 468449" name="TY12"/>
                <a:gd fmla="*/ 552450 w 552451" name="TX13"/>
                <a:gd fmla="*/ 400050 h 468449" name="TY13"/>
                <a:gd fmla="*/ 527130 w 552451" name="TX14"/>
                <a:gd fmla="*/ 464722 h 468449" name="TY14"/>
                <a:gd fmla="*/ 525555 w 552451" name="TX15"/>
                <a:gd fmla="*/ 466382 h 468449" name="TY15"/>
                <a:gd fmla="*/ 476250 w 552451" name="TX16"/>
                <a:gd fmla="*/ 438150 h 468449" name="TY16"/>
                <a:gd fmla="*/ 476250 w 552451" name="TX17"/>
                <a:gd fmla="*/ 438150 h 468449" name="TY17"/>
                <a:gd fmla="*/ 438150 w 552451" name="TX18"/>
                <a:gd fmla="*/ 438150 h 468449" name="TY18"/>
                <a:gd fmla="*/ 388849 w 552451" name="TX19"/>
                <a:gd fmla="*/ 466388 h 468449" name="TY19"/>
                <a:gd fmla="*/ 390911 w 552451" name="TX20"/>
                <a:gd fmla="*/ 468448 h 468449" name="TY20"/>
                <a:gd fmla="*/ 361950 w 552451" name="TX21"/>
                <a:gd fmla="*/ 400050 h 468449" name="TY21"/>
                <a:gd fmla="*/ 457200 w 552451" name="TX22"/>
                <a:gd fmla="*/ 304800 h 468449" name="TY22"/>
                <a:gd fmla="*/ 95250 w 552451" name="TX24"/>
                <a:gd fmla="*/ 342900 h 468449" name="TY24"/>
                <a:gd fmla="*/ 68309 w 552451" name="TX25"/>
                <a:gd fmla="*/ 354059 h 468449" name="TY25"/>
                <a:gd fmla="*/ 57150 w 552451" name="TX26"/>
                <a:gd fmla="*/ 381000 h 468449" name="TY26"/>
                <a:gd fmla="*/ 68309 w 552451" name="TX27"/>
                <a:gd fmla="*/ 407941 h 468449" name="TY27"/>
                <a:gd fmla="*/ 95250 w 552451" name="TX28"/>
                <a:gd fmla="*/ 419100 h 468449" name="TY28"/>
                <a:gd fmla="*/ 122191 w 552451" name="TX29"/>
                <a:gd fmla="*/ 407941 h 468449" name="TY29"/>
                <a:gd fmla="*/ 133350 w 552451" name="TX30"/>
                <a:gd fmla="*/ 381000 h 468449" name="TY30"/>
                <a:gd fmla="*/ 122191 w 552451" name="TX31"/>
                <a:gd fmla="*/ 354059 h 468449" name="TY31"/>
                <a:gd fmla="*/ 95250 w 552451" name="TX32"/>
                <a:gd fmla="*/ 342900 h 468449" name="TY32"/>
                <a:gd fmla="*/ 457200 w 552451" name="TX34"/>
                <a:gd fmla="*/ 342900 h 468449" name="TY34"/>
                <a:gd fmla="*/ 430259 w 552451" name="TX35"/>
                <a:gd fmla="*/ 354059 h 468449" name="TY35"/>
                <a:gd fmla="*/ 419100 w 552451" name="TX36"/>
                <a:gd fmla="*/ 381000 h 468449" name="TY36"/>
                <a:gd fmla="*/ 430259 w 552451" name="TX37"/>
                <a:gd fmla="*/ 407941 h 468449" name="TY37"/>
                <a:gd fmla="*/ 457200 w 552451" name="TX38"/>
                <a:gd fmla="*/ 419100 h 468449" name="TY38"/>
                <a:gd fmla="*/ 484141 w 552451" name="TX39"/>
                <a:gd fmla="*/ 407941 h 468449" name="TY39"/>
                <a:gd fmla="*/ 495300 w 552451" name="TX40"/>
                <a:gd fmla="*/ 381000 h 468449" name="TY40"/>
                <a:gd fmla="*/ 484141 w 552451" name="TX41"/>
                <a:gd fmla="*/ 354059 h 468449" name="TY41"/>
                <a:gd fmla="*/ 457200 w 552451" name="TX42"/>
                <a:gd fmla="*/ 342900 h 468449" name="TY42"/>
                <a:gd fmla="*/ 276225 w 552451" name="TX44"/>
                <a:gd fmla="*/ 0 h 468449" name="TY44"/>
                <a:gd fmla="*/ 371475 w 552451" name="TX45"/>
                <a:gd fmla="*/ 95250 h 468449" name="TY45"/>
                <a:gd fmla="*/ 346155 w 552451" name="TX46"/>
                <a:gd fmla="*/ 159922 h 468449" name="TY46"/>
                <a:gd fmla="*/ 344580 w 552451" name="TX47"/>
                <a:gd fmla="*/ 161582 h 468449" name="TY47"/>
                <a:gd fmla="*/ 295275 w 552451" name="TX48"/>
                <a:gd fmla="*/ 133350 h 468449" name="TY48"/>
                <a:gd fmla="*/ 295275 w 552451" name="TX49"/>
                <a:gd fmla="*/ 133350 h 468449" name="TY49"/>
                <a:gd fmla="*/ 257175 w 552451" name="TX50"/>
                <a:gd fmla="*/ 133350 h 468449" name="TY50"/>
                <a:gd fmla="*/ 207874 w 552451" name="TX51"/>
                <a:gd fmla="*/ 161588 h 468449" name="TY51"/>
                <a:gd fmla="*/ 209936 w 552451" name="TX52"/>
                <a:gd fmla="*/ 163648 h 468449" name="TY52"/>
                <a:gd fmla="*/ 180975 w 552451" name="TX53"/>
                <a:gd fmla="*/ 95250 h 468449" name="TY53"/>
                <a:gd fmla="*/ 276225 w 552451" name="TX54"/>
                <a:gd fmla="*/ 0 h 468449" name="TY54"/>
                <a:gd fmla="*/ 276225 w 552451" name="TX56"/>
                <a:gd fmla="*/ 38100 h 468449" name="TY56"/>
                <a:gd fmla="*/ 249284 w 552451" name="TX57"/>
                <a:gd fmla="*/ 49259 h 468449" name="TY57"/>
                <a:gd fmla="*/ 238125 w 552451" name="TX58"/>
                <a:gd fmla="*/ 76200 h 468449" name="TY58"/>
                <a:gd fmla="*/ 249284 w 552451" name="TX59"/>
                <a:gd fmla="*/ 103141 h 468449" name="TY59"/>
                <a:gd fmla="*/ 276225 w 552451" name="TX60"/>
                <a:gd fmla="*/ 114300 h 468449" name="TY60"/>
                <a:gd fmla="*/ 303166 w 552451" name="TX61"/>
                <a:gd fmla="*/ 103141 h 468449" name="TY61"/>
                <a:gd fmla="*/ 314325 w 552451" name="TX62"/>
                <a:gd fmla="*/ 76200 h 468449" name="TY62"/>
                <a:gd fmla="*/ 303166 w 552451" name="TX63"/>
                <a:gd fmla="*/ 49259 h 468449" name="TY63"/>
                <a:gd fmla="*/ 276225 w 552451" name="TX64"/>
                <a:gd fmla="*/ 38100 h 468449" name="TY6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</a:cxnLst>
              <a:rect l="l" t="t" r="r" b="b"/>
              <a:pathLst>
                <a:path w="552451" h="468449">
                  <a:moveTo>
                    <a:pt x="95250" y="304800"/>
                  </a:moveTo>
                  <a:cubicBezTo>
                    <a:pt x="147855" y="304800"/>
                    <a:pt x="190500" y="347445"/>
                    <a:pt x="190500" y="400050"/>
                  </a:cubicBezTo>
                  <a:cubicBezTo>
                    <a:pt x="190500" y="425015"/>
                    <a:pt x="180895" y="447737"/>
                    <a:pt x="165180" y="464722"/>
                  </a:cubicBezTo>
                  <a:lnTo>
                    <a:pt x="163605" y="466382"/>
                  </a:lnTo>
                  <a:cubicBezTo>
                    <a:pt x="153675" y="449489"/>
                    <a:pt x="135312" y="438150"/>
                    <a:pt x="114300" y="438150"/>
                  </a:cubicBezTo>
                  <a:lnTo>
                    <a:pt x="114300" y="438150"/>
                  </a:lnTo>
                  <a:lnTo>
                    <a:pt x="76200" y="438150"/>
                  </a:lnTo>
                  <a:cubicBezTo>
                    <a:pt x="55188" y="438150"/>
                    <a:pt x="36825" y="449489"/>
                    <a:pt x="26899" y="466388"/>
                  </a:cubicBezTo>
                  <a:cubicBezTo>
                    <a:pt x="27576" y="467085"/>
                    <a:pt x="28263" y="467772"/>
                    <a:pt x="28961" y="468448"/>
                  </a:cubicBezTo>
                  <a:cubicBezTo>
                    <a:pt x="11100" y="451134"/>
                    <a:pt x="0" y="426888"/>
                    <a:pt x="0" y="400050"/>
                  </a:cubicBezTo>
                  <a:cubicBezTo>
                    <a:pt x="0" y="347445"/>
                    <a:pt x="42645" y="304800"/>
                    <a:pt x="95250" y="304800"/>
                  </a:cubicBezTo>
                  <a:close/>
                  <a:moveTo>
                    <a:pt x="457200" y="304800"/>
                  </a:moveTo>
                  <a:cubicBezTo>
                    <a:pt x="509805" y="304800"/>
                    <a:pt x="552450" y="347445"/>
                    <a:pt x="552450" y="400050"/>
                  </a:cubicBezTo>
                  <a:cubicBezTo>
                    <a:pt x="552450" y="425015"/>
                    <a:pt x="542845" y="447737"/>
                    <a:pt x="527130" y="464722"/>
                  </a:cubicBezTo>
                  <a:lnTo>
                    <a:pt x="525555" y="466382"/>
                  </a:lnTo>
                  <a:cubicBezTo>
                    <a:pt x="515625" y="449489"/>
                    <a:pt x="497262" y="438150"/>
                    <a:pt x="476250" y="438150"/>
                  </a:cubicBezTo>
                  <a:lnTo>
                    <a:pt x="476250" y="438150"/>
                  </a:lnTo>
                  <a:lnTo>
                    <a:pt x="438150" y="438150"/>
                  </a:lnTo>
                  <a:cubicBezTo>
                    <a:pt x="417138" y="438150"/>
                    <a:pt x="398775" y="449489"/>
                    <a:pt x="388849" y="466388"/>
                  </a:cubicBezTo>
                  <a:cubicBezTo>
                    <a:pt x="389526" y="467085"/>
                    <a:pt x="390213" y="467772"/>
                    <a:pt x="390911" y="468448"/>
                  </a:cubicBezTo>
                  <a:cubicBezTo>
                    <a:pt x="373050" y="451134"/>
                    <a:pt x="361950" y="426888"/>
                    <a:pt x="361950" y="400050"/>
                  </a:cubicBezTo>
                  <a:cubicBezTo>
                    <a:pt x="361950" y="347445"/>
                    <a:pt x="404595" y="304800"/>
                    <a:pt x="457200" y="304800"/>
                  </a:cubicBezTo>
                  <a:close/>
                  <a:moveTo>
                    <a:pt x="95250" y="342900"/>
                  </a:moveTo>
                  <a:cubicBezTo>
                    <a:pt x="84729" y="342900"/>
                    <a:pt x="75204" y="347165"/>
                    <a:pt x="68309" y="354059"/>
                  </a:cubicBezTo>
                  <a:cubicBezTo>
                    <a:pt x="61414" y="360954"/>
                    <a:pt x="57150" y="370479"/>
                    <a:pt x="57150" y="381000"/>
                  </a:cubicBezTo>
                  <a:cubicBezTo>
                    <a:pt x="57150" y="391521"/>
                    <a:pt x="61414" y="401046"/>
                    <a:pt x="68309" y="407941"/>
                  </a:cubicBezTo>
                  <a:cubicBezTo>
                    <a:pt x="75204" y="414836"/>
                    <a:pt x="84729" y="419100"/>
                    <a:pt x="95250" y="419100"/>
                  </a:cubicBezTo>
                  <a:cubicBezTo>
                    <a:pt x="105771" y="419100"/>
                    <a:pt x="115296" y="414836"/>
                    <a:pt x="122191" y="407941"/>
                  </a:cubicBezTo>
                  <a:cubicBezTo>
                    <a:pt x="129086" y="401046"/>
                    <a:pt x="133350" y="391521"/>
                    <a:pt x="133350" y="381000"/>
                  </a:cubicBezTo>
                  <a:cubicBezTo>
                    <a:pt x="133350" y="370479"/>
                    <a:pt x="129086" y="360954"/>
                    <a:pt x="122191" y="354059"/>
                  </a:cubicBezTo>
                  <a:cubicBezTo>
                    <a:pt x="115296" y="347165"/>
                    <a:pt x="105771" y="342900"/>
                    <a:pt x="95250" y="342900"/>
                  </a:cubicBezTo>
                  <a:close/>
                  <a:moveTo>
                    <a:pt x="457200" y="342900"/>
                  </a:moveTo>
                  <a:cubicBezTo>
                    <a:pt x="446679" y="342900"/>
                    <a:pt x="437154" y="347165"/>
                    <a:pt x="430259" y="354059"/>
                  </a:cubicBezTo>
                  <a:cubicBezTo>
                    <a:pt x="423365" y="360954"/>
                    <a:pt x="419100" y="370479"/>
                    <a:pt x="419100" y="381000"/>
                  </a:cubicBezTo>
                  <a:cubicBezTo>
                    <a:pt x="419100" y="391521"/>
                    <a:pt x="423365" y="401046"/>
                    <a:pt x="430259" y="407941"/>
                  </a:cubicBezTo>
                  <a:cubicBezTo>
                    <a:pt x="437154" y="414836"/>
                    <a:pt x="446679" y="419100"/>
                    <a:pt x="457200" y="419100"/>
                  </a:cubicBezTo>
                  <a:cubicBezTo>
                    <a:pt x="467721" y="419100"/>
                    <a:pt x="477246" y="414836"/>
                    <a:pt x="484141" y="407941"/>
                  </a:cubicBezTo>
                  <a:cubicBezTo>
                    <a:pt x="491036" y="401046"/>
                    <a:pt x="495300" y="391521"/>
                    <a:pt x="495300" y="381000"/>
                  </a:cubicBezTo>
                  <a:cubicBezTo>
                    <a:pt x="495300" y="370479"/>
                    <a:pt x="491036" y="360954"/>
                    <a:pt x="484141" y="354059"/>
                  </a:cubicBezTo>
                  <a:cubicBezTo>
                    <a:pt x="477246" y="347165"/>
                    <a:pt x="467721" y="342900"/>
                    <a:pt x="457200" y="342900"/>
                  </a:cubicBezTo>
                  <a:close/>
                  <a:moveTo>
                    <a:pt x="276225" y="0"/>
                  </a:moveTo>
                  <a:cubicBezTo>
                    <a:pt x="328830" y="0"/>
                    <a:pt x="371475" y="42645"/>
                    <a:pt x="371475" y="95250"/>
                  </a:cubicBezTo>
                  <a:cubicBezTo>
                    <a:pt x="371475" y="120215"/>
                    <a:pt x="361870" y="142937"/>
                    <a:pt x="346155" y="159922"/>
                  </a:cubicBezTo>
                  <a:lnTo>
                    <a:pt x="344580" y="161582"/>
                  </a:lnTo>
                  <a:cubicBezTo>
                    <a:pt x="334650" y="144689"/>
                    <a:pt x="316287" y="133350"/>
                    <a:pt x="295275" y="133350"/>
                  </a:cubicBezTo>
                  <a:lnTo>
                    <a:pt x="295275" y="133350"/>
                  </a:lnTo>
                  <a:lnTo>
                    <a:pt x="257175" y="133350"/>
                  </a:lnTo>
                  <a:cubicBezTo>
                    <a:pt x="236163" y="133350"/>
                    <a:pt x="217800" y="144689"/>
                    <a:pt x="207874" y="161588"/>
                  </a:cubicBezTo>
                  <a:cubicBezTo>
                    <a:pt x="208551" y="162285"/>
                    <a:pt x="209238" y="162972"/>
                    <a:pt x="209936" y="163648"/>
                  </a:cubicBezTo>
                  <a:cubicBezTo>
                    <a:pt x="192075" y="146334"/>
                    <a:pt x="180975" y="122088"/>
                    <a:pt x="180975" y="95250"/>
                  </a:cubicBezTo>
                  <a:cubicBezTo>
                    <a:pt x="180975" y="42645"/>
                    <a:pt x="223620" y="0"/>
                    <a:pt x="276225" y="0"/>
                  </a:cubicBezTo>
                  <a:close/>
                  <a:moveTo>
                    <a:pt x="276225" y="38100"/>
                  </a:moveTo>
                  <a:cubicBezTo>
                    <a:pt x="265704" y="38100"/>
                    <a:pt x="256179" y="42364"/>
                    <a:pt x="249284" y="49259"/>
                  </a:cubicBezTo>
                  <a:cubicBezTo>
                    <a:pt x="242390" y="56154"/>
                    <a:pt x="238125" y="65679"/>
                    <a:pt x="238125" y="76200"/>
                  </a:cubicBezTo>
                  <a:cubicBezTo>
                    <a:pt x="238125" y="86721"/>
                    <a:pt x="242390" y="96246"/>
                    <a:pt x="249284" y="103141"/>
                  </a:cubicBezTo>
                  <a:cubicBezTo>
                    <a:pt x="256179" y="110036"/>
                    <a:pt x="265704" y="114300"/>
                    <a:pt x="276225" y="114300"/>
                  </a:cubicBezTo>
                  <a:cubicBezTo>
                    <a:pt x="286746" y="114300"/>
                    <a:pt x="296271" y="110036"/>
                    <a:pt x="303166" y="103141"/>
                  </a:cubicBezTo>
                  <a:cubicBezTo>
                    <a:pt x="310061" y="96246"/>
                    <a:pt x="314325" y="86721"/>
                    <a:pt x="314325" y="76200"/>
                  </a:cubicBezTo>
                  <a:cubicBezTo>
                    <a:pt x="314325" y="65679"/>
                    <a:pt x="310061" y="56154"/>
                    <a:pt x="303166" y="49259"/>
                  </a:cubicBezTo>
                  <a:cubicBezTo>
                    <a:pt x="296271" y="42364"/>
                    <a:pt x="286746" y="38100"/>
                    <a:pt x="276225" y="38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prstDash/>
            </a:ln>
          </p:spPr>
          <p:txBody>
            <a:bodyPr wrap="square" lIns="0" tIns="0" rIns="0" bIns="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 noChangeAspect="1"/>
            </p:cNvSpPr>
            <p:nvPr/>
          </p:nvSpPr>
          <p:spPr>
            <a:xfrm rot="0">
              <a:off x="17662525" y="3158490"/>
              <a:ext cx="1322070" cy="1248410"/>
            </a:xfrm>
            <a:custGeom>
              <a:gdLst>
                <a:gd fmla="*/ 449351 w 498656" name="TX0"/>
                <a:gd fmla="*/ 400050 h 457201" name="TY0"/>
                <a:gd fmla="*/ 498655 w 498656" name="TX1"/>
                <a:gd fmla="*/ 428282 h 457201" name="TY1"/>
                <a:gd fmla="*/ 430301 w 498656" name="TX2"/>
                <a:gd fmla="*/ 457200 h 457201" name="TY2"/>
                <a:gd fmla="*/ 361950 w 498656" name="TX3"/>
                <a:gd fmla="*/ 428288 h 457201" name="TY3"/>
                <a:gd fmla="*/ 411251 w 498656" name="TX4"/>
                <a:gd fmla="*/ 400050 h 457201" name="TY4"/>
                <a:gd fmla="*/ 449351 w 498656" name="TX5"/>
                <a:gd fmla="*/ 400050 h 457201" name="TY5"/>
                <a:gd fmla="*/ 87401 w 498656" name="TX7"/>
                <a:gd fmla="*/ 400050 h 457201" name="TY7"/>
                <a:gd fmla="*/ 136705 w 498656" name="TX8"/>
                <a:gd fmla="*/ 428282 h 457201" name="TY8"/>
                <a:gd fmla="*/ 68351 w 498656" name="TX9"/>
                <a:gd fmla="*/ 457200 h 457201" name="TY9"/>
                <a:gd fmla="*/ 0 w 498656" name="TX10"/>
                <a:gd fmla="*/ 428288 h 457201" name="TY10"/>
                <a:gd fmla="*/ 49301 w 498656" name="TX11"/>
                <a:gd fmla="*/ 400050 h 457201" name="TY11"/>
                <a:gd fmla="*/ 87401 w 498656" name="TX12"/>
                <a:gd fmla="*/ 400050 h 457201" name="TY12"/>
                <a:gd fmla="*/ 68351 w 498656" name="TX14"/>
                <a:gd fmla="*/ 304800 h 457201" name="TY14"/>
                <a:gd fmla="*/ 95291 w 498656" name="TX15"/>
                <a:gd fmla="*/ 315959 h 457201" name="TY15"/>
                <a:gd fmla="*/ 106451 w 498656" name="TX16"/>
                <a:gd fmla="*/ 342900 h 457201" name="TY16"/>
                <a:gd fmla="*/ 95291 w 498656" name="TX17"/>
                <a:gd fmla="*/ 369841 h 457201" name="TY17"/>
                <a:gd fmla="*/ 68351 w 498656" name="TX18"/>
                <a:gd fmla="*/ 381000 h 457201" name="TY18"/>
                <a:gd fmla="*/ 41410 w 498656" name="TX19"/>
                <a:gd fmla="*/ 369841 h 457201" name="TY19"/>
                <a:gd fmla="*/ 30251 w 498656" name="TX20"/>
                <a:gd fmla="*/ 342900 h 457201" name="TY20"/>
                <a:gd fmla="*/ 41410 w 498656" name="TX21"/>
                <a:gd fmla="*/ 315959 h 457201" name="TY21"/>
                <a:gd fmla="*/ 68351 w 498656" name="TX22"/>
                <a:gd fmla="*/ 304800 h 457201" name="TY22"/>
                <a:gd fmla="*/ 430301 w 498656" name="TX24"/>
                <a:gd fmla="*/ 304800 h 457201" name="TY24"/>
                <a:gd fmla="*/ 457241 w 498656" name="TX25"/>
                <a:gd fmla="*/ 315959 h 457201" name="TY25"/>
                <a:gd fmla="*/ 468401 w 498656" name="TX26"/>
                <a:gd fmla="*/ 342900 h 457201" name="TY26"/>
                <a:gd fmla="*/ 457241 w 498656" name="TX27"/>
                <a:gd fmla="*/ 369841 h 457201" name="TY27"/>
                <a:gd fmla="*/ 430301 w 498656" name="TX28"/>
                <a:gd fmla="*/ 381000 h 457201" name="TY28"/>
                <a:gd fmla="*/ 403360 w 498656" name="TX29"/>
                <a:gd fmla="*/ 369841 h 457201" name="TY29"/>
                <a:gd fmla="*/ 392201 w 498656" name="TX30"/>
                <a:gd fmla="*/ 342900 h 457201" name="TY30"/>
                <a:gd fmla="*/ 403360 w 498656" name="TX31"/>
                <a:gd fmla="*/ 315959 h 457201" name="TY31"/>
                <a:gd fmla="*/ 430301 w 498656" name="TX32"/>
                <a:gd fmla="*/ 304800 h 457201" name="TY32"/>
                <a:gd fmla="*/ 268376 w 498656" name="TX34"/>
                <a:gd fmla="*/ 95250 h 457201" name="TY34"/>
                <a:gd fmla="*/ 317680 w 498656" name="TX35"/>
                <a:gd fmla="*/ 123482 h 457201" name="TY35"/>
                <a:gd fmla="*/ 249326 w 498656" name="TX36"/>
                <a:gd fmla="*/ 152400 h 457201" name="TY36"/>
                <a:gd fmla="*/ 180975 w 498656" name="TX37"/>
                <a:gd fmla="*/ 123488 h 457201" name="TY37"/>
                <a:gd fmla="*/ 230276 w 498656" name="TX38"/>
                <a:gd fmla="*/ 95250 h 457201" name="TY38"/>
                <a:gd fmla="*/ 268376 w 498656" name="TX39"/>
                <a:gd fmla="*/ 95250 h 457201" name="TY39"/>
                <a:gd fmla="*/ 249326 w 498656" name="TX41"/>
                <a:gd fmla="*/ 0 h 457201" name="TY41"/>
                <a:gd fmla="*/ 276266 w 498656" name="TX42"/>
                <a:gd fmla="*/ 11159 h 457201" name="TY42"/>
                <a:gd fmla="*/ 287426 w 498656" name="TX43"/>
                <a:gd fmla="*/ 38100 h 457201" name="TY43"/>
                <a:gd fmla="*/ 276266 w 498656" name="TX44"/>
                <a:gd fmla="*/ 65041 h 457201" name="TY44"/>
                <a:gd fmla="*/ 249326 w 498656" name="TX45"/>
                <a:gd fmla="*/ 76200 h 457201" name="TY45"/>
                <a:gd fmla="*/ 222385 w 498656" name="TX46"/>
                <a:gd fmla="*/ 65041 h 457201" name="TY46"/>
                <a:gd fmla="*/ 211226 w 498656" name="TX47"/>
                <a:gd fmla="*/ 38100 h 457201" name="TY47"/>
                <a:gd fmla="*/ 222385 w 498656" name="TX48"/>
                <a:gd fmla="*/ 11159 h 457201" name="TY48"/>
                <a:gd fmla="*/ 249326 w 498656" name="TX49"/>
                <a:gd fmla="*/ 0 h 457201" name="TY49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</a:cxnLst>
              <a:rect l="l" t="t" r="r" b="b"/>
              <a:pathLst>
                <a:path w="498656" h="457201">
                  <a:moveTo>
                    <a:pt x="449351" y="400050"/>
                  </a:moveTo>
                  <a:cubicBezTo>
                    <a:pt x="470363" y="400050"/>
                    <a:pt x="488726" y="411389"/>
                    <a:pt x="498655" y="428282"/>
                  </a:cubicBezTo>
                  <a:cubicBezTo>
                    <a:pt x="481342" y="446120"/>
                    <a:pt x="457115" y="457200"/>
                    <a:pt x="430301" y="457200"/>
                  </a:cubicBezTo>
                  <a:cubicBezTo>
                    <a:pt x="403486" y="457200"/>
                    <a:pt x="379260" y="446120"/>
                    <a:pt x="361950" y="428288"/>
                  </a:cubicBezTo>
                  <a:cubicBezTo>
                    <a:pt x="371876" y="411389"/>
                    <a:pt x="390239" y="400050"/>
                    <a:pt x="411251" y="400050"/>
                  </a:cubicBezTo>
                  <a:lnTo>
                    <a:pt x="449351" y="400050"/>
                  </a:lnTo>
                  <a:close/>
                  <a:moveTo>
                    <a:pt x="87401" y="400050"/>
                  </a:moveTo>
                  <a:cubicBezTo>
                    <a:pt x="108413" y="400050"/>
                    <a:pt x="126776" y="411389"/>
                    <a:pt x="136705" y="428282"/>
                  </a:cubicBezTo>
                  <a:cubicBezTo>
                    <a:pt x="119392" y="446120"/>
                    <a:pt x="95165" y="457200"/>
                    <a:pt x="68351" y="457200"/>
                  </a:cubicBezTo>
                  <a:cubicBezTo>
                    <a:pt x="41536" y="457200"/>
                    <a:pt x="17310" y="446120"/>
                    <a:pt x="0" y="428288"/>
                  </a:cubicBezTo>
                  <a:cubicBezTo>
                    <a:pt x="9925" y="411389"/>
                    <a:pt x="28289" y="400050"/>
                    <a:pt x="49301" y="400050"/>
                  </a:cubicBezTo>
                  <a:lnTo>
                    <a:pt x="87401" y="400050"/>
                  </a:lnTo>
                  <a:close/>
                  <a:moveTo>
                    <a:pt x="68351" y="304800"/>
                  </a:moveTo>
                  <a:cubicBezTo>
                    <a:pt x="78872" y="304800"/>
                    <a:pt x="88397" y="309065"/>
                    <a:pt x="95291" y="315959"/>
                  </a:cubicBezTo>
                  <a:cubicBezTo>
                    <a:pt x="102186" y="322854"/>
                    <a:pt x="106451" y="332379"/>
                    <a:pt x="106451" y="342900"/>
                  </a:cubicBezTo>
                  <a:cubicBezTo>
                    <a:pt x="106451" y="353421"/>
                    <a:pt x="102186" y="362946"/>
                    <a:pt x="95291" y="369841"/>
                  </a:cubicBezTo>
                  <a:cubicBezTo>
                    <a:pt x="88397" y="376736"/>
                    <a:pt x="78872" y="381000"/>
                    <a:pt x="68351" y="381000"/>
                  </a:cubicBezTo>
                  <a:cubicBezTo>
                    <a:pt x="57830" y="381000"/>
                    <a:pt x="48305" y="376736"/>
                    <a:pt x="41410" y="369841"/>
                  </a:cubicBezTo>
                  <a:cubicBezTo>
                    <a:pt x="34515" y="362946"/>
                    <a:pt x="30251" y="353421"/>
                    <a:pt x="30251" y="342900"/>
                  </a:cubicBezTo>
                  <a:cubicBezTo>
                    <a:pt x="30251" y="332379"/>
                    <a:pt x="34515" y="322854"/>
                    <a:pt x="41410" y="315959"/>
                  </a:cubicBezTo>
                  <a:cubicBezTo>
                    <a:pt x="48305" y="309065"/>
                    <a:pt x="57830" y="304800"/>
                    <a:pt x="68351" y="304800"/>
                  </a:cubicBezTo>
                  <a:close/>
                  <a:moveTo>
                    <a:pt x="430301" y="304800"/>
                  </a:moveTo>
                  <a:cubicBezTo>
                    <a:pt x="440822" y="304800"/>
                    <a:pt x="450347" y="309065"/>
                    <a:pt x="457241" y="315959"/>
                  </a:cubicBezTo>
                  <a:cubicBezTo>
                    <a:pt x="464136" y="322854"/>
                    <a:pt x="468401" y="332379"/>
                    <a:pt x="468401" y="342900"/>
                  </a:cubicBezTo>
                  <a:cubicBezTo>
                    <a:pt x="468401" y="353421"/>
                    <a:pt x="464136" y="362946"/>
                    <a:pt x="457241" y="369841"/>
                  </a:cubicBezTo>
                  <a:cubicBezTo>
                    <a:pt x="450347" y="376736"/>
                    <a:pt x="440822" y="381000"/>
                    <a:pt x="430301" y="381000"/>
                  </a:cubicBezTo>
                  <a:cubicBezTo>
                    <a:pt x="419780" y="381000"/>
                    <a:pt x="410255" y="376736"/>
                    <a:pt x="403360" y="369841"/>
                  </a:cubicBezTo>
                  <a:cubicBezTo>
                    <a:pt x="396465" y="362946"/>
                    <a:pt x="392201" y="353421"/>
                    <a:pt x="392201" y="342900"/>
                  </a:cubicBezTo>
                  <a:cubicBezTo>
                    <a:pt x="392201" y="332379"/>
                    <a:pt x="396465" y="322854"/>
                    <a:pt x="403360" y="315959"/>
                  </a:cubicBezTo>
                  <a:cubicBezTo>
                    <a:pt x="410255" y="309065"/>
                    <a:pt x="419780" y="304800"/>
                    <a:pt x="430301" y="304800"/>
                  </a:cubicBezTo>
                  <a:close/>
                  <a:moveTo>
                    <a:pt x="268376" y="95250"/>
                  </a:moveTo>
                  <a:cubicBezTo>
                    <a:pt x="289388" y="95250"/>
                    <a:pt x="307751" y="106589"/>
                    <a:pt x="317680" y="123482"/>
                  </a:cubicBezTo>
                  <a:cubicBezTo>
                    <a:pt x="300367" y="141320"/>
                    <a:pt x="276140" y="152400"/>
                    <a:pt x="249326" y="152400"/>
                  </a:cubicBezTo>
                  <a:cubicBezTo>
                    <a:pt x="222511" y="152400"/>
                    <a:pt x="198285" y="141320"/>
                    <a:pt x="180975" y="123488"/>
                  </a:cubicBezTo>
                  <a:cubicBezTo>
                    <a:pt x="190901" y="106589"/>
                    <a:pt x="209264" y="95250"/>
                    <a:pt x="230276" y="95250"/>
                  </a:cubicBezTo>
                  <a:lnTo>
                    <a:pt x="268376" y="95250"/>
                  </a:lnTo>
                  <a:close/>
                  <a:moveTo>
                    <a:pt x="249326" y="0"/>
                  </a:moveTo>
                  <a:cubicBezTo>
                    <a:pt x="259847" y="0"/>
                    <a:pt x="269372" y="4264"/>
                    <a:pt x="276266" y="11159"/>
                  </a:cubicBezTo>
                  <a:cubicBezTo>
                    <a:pt x="283161" y="18054"/>
                    <a:pt x="287426" y="27579"/>
                    <a:pt x="287426" y="38100"/>
                  </a:cubicBezTo>
                  <a:cubicBezTo>
                    <a:pt x="287426" y="48621"/>
                    <a:pt x="283161" y="58146"/>
                    <a:pt x="276266" y="65041"/>
                  </a:cubicBezTo>
                  <a:cubicBezTo>
                    <a:pt x="269372" y="71936"/>
                    <a:pt x="259847" y="76200"/>
                    <a:pt x="249326" y="76200"/>
                  </a:cubicBezTo>
                  <a:cubicBezTo>
                    <a:pt x="238805" y="76200"/>
                    <a:pt x="229280" y="71936"/>
                    <a:pt x="222385" y="65041"/>
                  </a:cubicBezTo>
                  <a:cubicBezTo>
                    <a:pt x="215490" y="58146"/>
                    <a:pt x="211226" y="48621"/>
                    <a:pt x="211226" y="38100"/>
                  </a:cubicBezTo>
                  <a:cubicBezTo>
                    <a:pt x="211226" y="27579"/>
                    <a:pt x="215490" y="18054"/>
                    <a:pt x="222385" y="11159"/>
                  </a:cubicBezTo>
                  <a:cubicBezTo>
                    <a:pt x="229280" y="4264"/>
                    <a:pt x="238805" y="0"/>
                    <a:pt x="249326" y="0"/>
                  </a:cubicBezTo>
                  <a:close/>
                </a:path>
              </a:pathLst>
            </a:custGeom>
            <a:solidFill>
              <a:srgbClr val="55C7DB"/>
            </a:solidFill>
            <a:ln>
              <a:noFill/>
              <a:prstDash/>
            </a:ln>
          </p:spPr>
          <p:txBody>
            <a:bodyPr wrap="square" lIns="0" tIns="0" rIns="0" bIns="0" vert="horz" anchor="ctr">
              <a:noAutofit/>
            </a:bodyPr>
            <a:lstStyle/>
            <a:p>
              <a:pPr marL="0" indent="0" algn="l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42"/>
          <p:cNvSpPr>
            <a:spLocks/>
          </p:cNvSpPr>
          <p:nvPr/>
        </p:nvSpPr>
        <p:spPr>
          <a:xfrm rot="0">
            <a:off x="1000760" y="5548630"/>
            <a:ext cx="5779135" cy="7467600"/>
          </a:xfrm>
          <a:prstGeom prst="roundRect">
            <a:avLst>
              <a:gd name="adj" fmla="val 10051"/>
            </a:avLst>
          </a:prstGeom>
          <a:solidFill>
            <a:schemeClr val="bg1"/>
          </a:solidFill>
          <a:ln w="28575" cap="flat" cmpd="sng">
            <a:solidFill>
              <a:srgbClr val="9FAAF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8900" y="1155700"/>
            <a:ext cx="4802505" cy="826135"/>
          </a:xfrm>
          <a:prstGeom prst="rect"/>
          <a:noFill/>
        </p:spPr>
      </p:pic>
      <p:pic>
        <p:nvPicPr>
          <p:cNvPr id="5" name="Picture " descr="C:/Users/it/AppData/Roaming/PolarisOffice/ETemp/14780_9767264/image2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06575" y="5242560"/>
            <a:ext cx="4171950" cy="82677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3228300" y="13017500"/>
            <a:ext cx="1057910" cy="382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4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838325" y="1280795"/>
            <a:ext cx="3874135" cy="572135"/>
          </a:xfrm>
          <a:prstGeom prst="rect"/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T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eam Introdution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1358900" y="2540000"/>
            <a:ext cx="17602835" cy="10674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팀 구성 및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역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할</a:t>
            </a:r>
            <a:endParaRPr lang="ko-KR" altLang="en-US" sz="60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851660" y="3919855"/>
            <a:ext cx="20283170" cy="10426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팀원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소개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및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역할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997075" y="5265420"/>
            <a:ext cx="3814445" cy="71564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ea typeface="Pretendard Regular" charset="0"/>
              </a:rPr>
              <a:t>강은하</a:t>
            </a:r>
            <a:endParaRPr lang="ko-KR" altLang="en-US" sz="3730" i="0" b="0" strike="noStrike">
              <a:solidFill>
                <a:srgbClr val="000000"/>
              </a:solidFill>
              <a:ea typeface="Pretendard Regular" charset="0"/>
            </a:endParaRPr>
          </a:p>
        </p:txBody>
      </p:sp>
      <p:sp>
        <p:nvSpPr>
          <p:cNvPr id="29" name="도형 58"/>
          <p:cNvSpPr>
            <a:spLocks/>
          </p:cNvSpPr>
          <p:nvPr/>
        </p:nvSpPr>
        <p:spPr>
          <a:xfrm rot="0">
            <a:off x="9299575" y="5548630"/>
            <a:ext cx="5777865" cy="7466965"/>
          </a:xfrm>
          <a:prstGeom prst="roundRect">
            <a:avLst>
              <a:gd name="adj" fmla="val 10051"/>
            </a:avLst>
          </a:prstGeom>
          <a:solidFill>
            <a:schemeClr val="bg1"/>
          </a:solidFill>
          <a:ln w="28575" cap="flat" cmpd="sng">
            <a:solidFill>
              <a:srgbClr val="9FAAF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" name="그림 59" descr="C:/Users/it/AppData/Roaming/PolarisOffice/ETemp/14780_9767264/image2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02215" y="5138420"/>
            <a:ext cx="4171950" cy="826770"/>
          </a:xfrm>
          <a:prstGeom prst="rect"/>
          <a:noFill/>
        </p:spPr>
      </p:pic>
      <p:sp>
        <p:nvSpPr>
          <p:cNvPr id="31" name="텍스트 상자 60"/>
          <p:cNvSpPr txBox="1">
            <a:spLocks/>
          </p:cNvSpPr>
          <p:nvPr/>
        </p:nvSpPr>
        <p:spPr>
          <a:xfrm rot="0">
            <a:off x="10257790" y="5142865"/>
            <a:ext cx="3814445" cy="73406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latin typeface="Pretendard Regular" charset="0"/>
              </a:rPr>
              <a:t>손병주</a:t>
            </a:r>
            <a:endParaRPr lang="ko-KR" altLang="en-US" sz="3730" i="0" b="0" strike="noStrike">
              <a:solidFill>
                <a:srgbClr val="000000"/>
              </a:solidFill>
              <a:latin typeface="Pretendard Regular" charset="0"/>
            </a:endParaRPr>
          </a:p>
        </p:txBody>
      </p:sp>
      <p:sp>
        <p:nvSpPr>
          <p:cNvPr id="35" name="도형 71"/>
          <p:cNvSpPr>
            <a:spLocks/>
          </p:cNvSpPr>
          <p:nvPr/>
        </p:nvSpPr>
        <p:spPr>
          <a:xfrm rot="0">
            <a:off x="17612995" y="5552440"/>
            <a:ext cx="5779135" cy="7467600"/>
          </a:xfrm>
          <a:prstGeom prst="roundRect">
            <a:avLst>
              <a:gd name="adj" fmla="val 10051"/>
            </a:avLst>
          </a:prstGeom>
          <a:solidFill>
            <a:schemeClr val="bg1"/>
          </a:solidFill>
          <a:ln w="28575" cap="flat" cmpd="sng">
            <a:solidFill>
              <a:srgbClr val="9FAAF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72" descr="C:/Users/it/AppData/Roaming/PolarisOffice/ETemp/14780_9767264/image2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434050" y="5246370"/>
            <a:ext cx="4171950" cy="826770"/>
          </a:xfrm>
          <a:prstGeom prst="rect"/>
          <a:noFill/>
        </p:spPr>
      </p:pic>
      <p:sp>
        <p:nvSpPr>
          <p:cNvPr id="37" name="텍스트 상자 73"/>
          <p:cNvSpPr txBox="1">
            <a:spLocks/>
          </p:cNvSpPr>
          <p:nvPr/>
        </p:nvSpPr>
        <p:spPr>
          <a:xfrm rot="0">
            <a:off x="18624550" y="5265420"/>
            <a:ext cx="3814445" cy="71945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latin typeface="Pretendard Regular" charset="0"/>
              </a:rPr>
              <a:t>허지홍</a:t>
            </a:r>
            <a:endParaRPr lang="ko-KR" altLang="en-US" sz="3730" i="0" b="0" strike="noStrike">
              <a:solidFill>
                <a:srgbClr val="000000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1155700"/>
            <a:ext cx="4292600" cy="82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51100" y="6934200"/>
            <a:ext cx="5715000" cy="311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62300" y="6527800"/>
            <a:ext cx="42926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34500" y="6934200"/>
            <a:ext cx="5715000" cy="311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6515100"/>
            <a:ext cx="42926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17900" y="6934200"/>
            <a:ext cx="57150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929100" y="6515100"/>
            <a:ext cx="4292600" cy="825500"/>
          </a:xfrm>
          <a:prstGeom prst="rect">
            <a:avLst/>
          </a:prstGeom>
        </p:spPr>
      </p:pic>
      <p:sp>
        <p:nvSpPr>
          <p:cNvPr id="10" name="TextBox 10"/>
          <p:cNvSpPr txBox="1">
            <a:spLocks/>
          </p:cNvSpPr>
          <p:nvPr/>
        </p:nvSpPr>
        <p:spPr>
          <a:xfrm rot="0">
            <a:off x="23228300" y="13017500"/>
            <a:ext cx="876935" cy="3816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5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1" name="TextBox 11"/>
          <p:cNvSpPr txBox="true"/>
          <p:nvPr/>
        </p:nvSpPr>
        <p:spPr>
          <a:xfrm>
            <a:off x="1536700" y="1308100"/>
            <a:ext cx="3874135" cy="572135"/>
          </a:xfrm>
          <a:prstGeom prst="rect">
            <a:avLst/>
          </a:prstGeom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V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ision &amp; Dire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c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tion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2" name="TextBox 12"/>
          <p:cNvSpPr txBox="true"/>
          <p:nvPr/>
        </p:nvSpPr>
        <p:spPr>
          <a:xfrm>
            <a:off x="1358900" y="2540000"/>
            <a:ext cx="17602835" cy="10674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전화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또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는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방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문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없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이</a:t>
            </a:r>
            <a:r>
              <a:rPr lang="ko-KR" sz="6000" i="0" b="0" strike="noStrike">
                <a:solidFill>
                  <a:srgbClr val="000000"/>
                </a:solidFill>
                <a:latin typeface="Pretendard SemiBold" charset="0"/>
              </a:rPr>
              <a:t>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진료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예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약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이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가능하다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면</a:t>
            </a:r>
            <a:r>
              <a:rPr lang="en-US" sz="6000" i="0" b="0" strike="noStrike">
                <a:solidFill>
                  <a:srgbClr val="000000"/>
                </a:solidFill>
                <a:latin typeface="Pretendard SemiBold" charset="0"/>
              </a:rPr>
              <a:t>?</a:t>
            </a:r>
            <a:endParaRPr lang="ko-KR" altLang="en-US" sz="60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13" name="TextBox 13"/>
          <p:cNvSpPr txBox="true"/>
          <p:nvPr/>
        </p:nvSpPr>
        <p:spPr>
          <a:xfrm>
            <a:off x="1358900" y="3937000"/>
            <a:ext cx="20282535" cy="10420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부연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설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명</a:t>
            </a:r>
            <a:endParaRPr lang="ko-KR" altLang="en-US"/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 rot="0">
            <a:off x="3352800" y="6604000"/>
            <a:ext cx="3924935" cy="6610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latin typeface="Pretendard Regular" charset="0"/>
              </a:rPr>
              <a:t>제목</a:t>
            </a:r>
            <a:endParaRPr lang="ko-KR" altLang="en-US" sz="3730" i="0" b="0" strike="noStrike">
              <a:solidFill>
                <a:srgbClr val="000000"/>
              </a:solidFill>
              <a:latin typeface="Pretendard Regular" charset="0"/>
            </a:endParaRPr>
          </a:p>
        </p:txBody>
      </p:sp>
      <p:sp>
        <p:nvSpPr>
          <p:cNvPr id="15" name="TextBox 15"/>
          <p:cNvSpPr txBox="true"/>
          <p:nvPr/>
        </p:nvSpPr>
        <p:spPr>
          <a:xfrm>
            <a:off x="2908300" y="7759700"/>
            <a:ext cx="4991735" cy="17278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342900" indent="-342900" algn="l" lvl="1">
              <a:lnSpc>
                <a:spcPct val="126160"/>
              </a:lnSpc>
              <a:buFontTx/>
              <a:buNone/>
            </a:pPr>
            <a:endParaRPr lang="ko-KR" altLang="en-US" sz="4665" i="0" b="0" strike="noStrike">
              <a:solidFill>
                <a:srgbClr val="FFFFFF"/>
              </a:solidFill>
              <a:latin typeface="Pretendard SemiBold" charset="0"/>
            </a:endParaRPr>
          </a:p>
        </p:txBody>
      </p:sp>
      <p:sp>
        <p:nvSpPr>
          <p:cNvPr id="16" name="TextBox 16"/>
          <p:cNvSpPr txBox="true"/>
          <p:nvPr/>
        </p:nvSpPr>
        <p:spPr>
          <a:xfrm>
            <a:off x="2895600" y="10414000"/>
            <a:ext cx="4839335" cy="12833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부연 설명</a:t>
            </a:r>
            <a:endParaRPr lang="ko-KR" altLang="en-US"/>
          </a:p>
        </p:txBody>
      </p:sp>
      <p:sp>
        <p:nvSpPr>
          <p:cNvPr id="17" name="TextBox 17"/>
          <p:cNvSpPr txBox="true"/>
          <p:nvPr/>
        </p:nvSpPr>
        <p:spPr>
          <a:xfrm>
            <a:off x="10236200" y="6604000"/>
            <a:ext cx="3924935" cy="6610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ea typeface="Pretendard Regular" charset="0"/>
              </a:rPr>
              <a:t>제목</a:t>
            </a:r>
            <a:endParaRPr lang="ko-KR" altLang="en-US" sz="3730" i="0" b="0" strike="noStrike">
              <a:solidFill>
                <a:srgbClr val="000000"/>
              </a:solidFill>
              <a:ea typeface="Pretendard Regular" charset="0"/>
            </a:endParaRP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 rot="0">
            <a:off x="9677400" y="7912100"/>
            <a:ext cx="5017135" cy="15246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95449"/>
              </a:lnSpc>
              <a:buFontTx/>
              <a:buNone/>
            </a:pPr>
            <a:endParaRPr lang="ko-KR" altLang="en-US" sz="5600" i="0" b="0" strike="noStrike">
              <a:solidFill>
                <a:srgbClr val="5B6EEA"/>
              </a:solidFill>
              <a:latin typeface="Pretendard Bold" charset="0"/>
            </a:endParaRPr>
          </a:p>
        </p:txBody>
      </p:sp>
      <p:sp>
        <p:nvSpPr>
          <p:cNvPr id="19" name="TextBox 19"/>
          <p:cNvSpPr txBox="true"/>
          <p:nvPr/>
        </p:nvSpPr>
        <p:spPr>
          <a:xfrm>
            <a:off x="9779000" y="10414000"/>
            <a:ext cx="4839335" cy="12833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부연 </a:t>
            </a: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설</a:t>
            </a: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명</a:t>
            </a:r>
            <a:endParaRPr lang="ko-KR" altLang="en-US" sz="2400" i="0" b="0" strike="noStrike">
              <a:solidFill>
                <a:srgbClr val="4B4F58"/>
              </a:solidFill>
              <a:ea typeface="Pretendard Regular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 rot="0">
            <a:off x="17106900" y="6604000"/>
            <a:ext cx="3924935" cy="6610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730" i="0" b="0" strike="noStrike">
                <a:solidFill>
                  <a:srgbClr val="000000"/>
                </a:solidFill>
                <a:ea typeface="Pretendard Regular" charset="0"/>
              </a:rPr>
              <a:t>제목</a:t>
            </a:r>
            <a:endParaRPr lang="ko-KR" altLang="en-US"/>
          </a:p>
        </p:txBody>
      </p:sp>
      <p:sp>
        <p:nvSpPr>
          <p:cNvPr id="21" name="TextBox 21"/>
          <p:cNvSpPr txBox="true"/>
          <p:nvPr/>
        </p:nvSpPr>
        <p:spPr>
          <a:xfrm>
            <a:off x="16675100" y="7861300"/>
            <a:ext cx="4953635" cy="14992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342900" indent="-342900" algn="l" lvl="1">
              <a:lnSpc>
                <a:spcPct val="14691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3730" i="0" b="0" strike="noStrike">
              <a:solidFill>
                <a:srgbClr val="4B4F58"/>
              </a:solidFill>
              <a:ea typeface="Pretendard SemiBold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>
            <a:off x="16649700" y="10414000"/>
            <a:ext cx="4839335" cy="12833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부연 </a:t>
            </a: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설</a:t>
            </a:r>
            <a:r>
              <a:rPr lang="ko-KR" sz="2400" i="0" b="0" strike="noStrike">
                <a:solidFill>
                  <a:srgbClr val="4B4F58"/>
                </a:solidFill>
                <a:ea typeface="Pretendard Regular" charset="0"/>
              </a:rPr>
              <a:t>명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8900" y="1155700"/>
            <a:ext cx="6354445" cy="826135"/>
          </a:xfrm>
          <a:prstGeom prst="rect"/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82345" y="1386205"/>
            <a:ext cx="9962515" cy="111125"/>
          </a:xfrm>
          <a:prstGeom prst="rect"/>
          <a:noFill/>
        </p:spPr>
      </p:pic>
      <p:sp>
        <p:nvSpPr>
          <p:cNvPr id="13" name="TextBox 13"/>
          <p:cNvSpPr txBox="true"/>
          <p:nvPr/>
        </p:nvSpPr>
        <p:spPr>
          <a:xfrm>
            <a:off x="23228300" y="13017500"/>
            <a:ext cx="876935" cy="3816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6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 rot="0">
            <a:off x="1815465" y="1290320"/>
            <a:ext cx="5440045" cy="572135"/>
          </a:xfrm>
          <a:prstGeom prst="rect"/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B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ackground of 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t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he Pr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oje</a:t>
            </a: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ct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 rot="0">
            <a:off x="1358900" y="2540000"/>
            <a:ext cx="10960735" cy="10674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기획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배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경</a:t>
            </a:r>
            <a:endParaRPr lang="ko-KR" altLang="en-US" sz="6000" i="0" b="0" strike="noStrike">
              <a:solidFill>
                <a:srgbClr val="5B6EEA"/>
              </a:solidFill>
              <a:latin typeface="Pretendard SemiBold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1348105" y="4112895"/>
            <a:ext cx="11616055" cy="756285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일상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서비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스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영역에서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디지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털 예약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시스템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보편화되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있으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나,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료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분야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여전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히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전화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.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방문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을 통한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아날로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그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방식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약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문화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가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를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이루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고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있습니다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.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인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MZ세대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를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중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심으로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통화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에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심리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적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부담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을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느끼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이른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포비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아(전화 공포증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)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’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 현상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이용자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와,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언어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적 제약을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가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진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청각장애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인 및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외국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인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환자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료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서비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스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약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과정에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불편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을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겪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고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있습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니다.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또한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기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료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약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시스템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은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병원별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분산되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어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환자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가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의료진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실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근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일정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에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맞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춰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예약하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기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어렵다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한계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가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존재합니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다.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본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프로젝트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는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이러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한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문제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를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해결하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기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위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해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비대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면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| 비음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성 기반의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의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료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약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환경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을 제안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합니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다.</a:t>
            </a:r>
            <a:endParaRPr lang="ko-KR" altLang="en-US" sz="2930" i="0" b="0" strike="noStrike">
              <a:solidFill>
                <a:srgbClr val="4B4F58"/>
              </a:solidFill>
              <a:ea typeface="Pretendard Regular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 rot="0">
            <a:off x="18952845" y="1875790"/>
            <a:ext cx="4696460" cy="5213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r">
              <a:lnSpc>
                <a:spcPct val="116199"/>
              </a:lnSpc>
              <a:buFontTx/>
              <a:buNone/>
            </a:pP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콜 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포비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아 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현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상 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관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련 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뉴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스 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자</a:t>
            </a:r>
            <a:r>
              <a:rPr lang="ko-KR" sz="2800" i="0" b="0" strike="noStrike">
                <a:solidFill>
                  <a:srgbClr val="9FAAF0"/>
                </a:solidFill>
                <a:ea typeface="Pretendard Regular" charset="0"/>
              </a:rPr>
              <a:t>료</a:t>
            </a:r>
            <a:endParaRPr lang="ko-KR" altLang="en-US" sz="2800" i="0" b="0" strike="noStrike">
              <a:solidFill>
                <a:srgbClr val="9FAAF0"/>
              </a:solidFill>
              <a:ea typeface="Pretendard Regular" charset="0"/>
            </a:endParaRPr>
          </a:p>
        </p:txBody>
      </p:sp>
      <p:sp>
        <p:nvSpPr>
          <p:cNvPr id="21" name="도형 106"/>
          <p:cNvSpPr>
            <a:spLocks/>
          </p:cNvSpPr>
          <p:nvPr/>
        </p:nvSpPr>
        <p:spPr>
          <a:xfrm rot="0">
            <a:off x="13709015" y="2500630"/>
            <a:ext cx="9940925" cy="9537065"/>
          </a:xfrm>
          <a:prstGeom prst="roundRect">
            <a:avLst>
              <a:gd name="adj" fmla="val 5627"/>
            </a:avLst>
          </a:prstGeom>
          <a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0" r="0" b="0"/>
            </a:stretch>
          </a:blipFill>
          <a:ln w="38100" cap="flat" cmpd="sng">
            <a:solidFill>
              <a:srgbClr val="9FAAF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12"/>
          <p:cNvSpPr txBox="1">
            <a:spLocks/>
          </p:cNvSpPr>
          <p:nvPr/>
        </p:nvSpPr>
        <p:spPr>
          <a:xfrm rot="0">
            <a:off x="13691870" y="12193270"/>
            <a:ext cx="13604875" cy="46291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2400">
                <a:solidFill>
                  <a:schemeClr val="bg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  <a:hlinkClick r:id="rId1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https://news.kbs.co.kr/news/pc/view/view.do?ncd=8044855</a:t>
            </a:r>
            <a:endParaRPr lang="ko-KR" altLang="en-US" sz="2400">
              <a:solidFill>
                <a:schemeClr val="bg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4900" y="8648700"/>
            <a:ext cx="22174835" cy="7430135"/>
          </a:xfrm>
          <a:prstGeom prst="rect"/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8900" y="1155700"/>
            <a:ext cx="4890135" cy="826135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5700" y="4991100"/>
            <a:ext cx="5156835" cy="1308735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94200" y="4991100"/>
            <a:ext cx="5156835" cy="1321435"/>
          </a:xfrm>
          <a:prstGeom prst="rect"/>
          <a:noFill/>
        </p:spPr>
      </p:pic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5700" y="9613900"/>
            <a:ext cx="5156835" cy="1308735"/>
          </a:xfrm>
          <a:prstGeom prst="rect"/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58600" y="9601200"/>
            <a:ext cx="5156835" cy="1321435"/>
          </a:xfrm>
          <a:prstGeom prst="rect"/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94200" y="9601200"/>
            <a:ext cx="5156835" cy="1321435"/>
          </a:xfrm>
          <a:prstGeom prst="rect"/>
          <a:noFill/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700" y="7823200"/>
            <a:ext cx="2781935" cy="41973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58600" y="4991100"/>
            <a:ext cx="5156835" cy="1321435"/>
          </a:xfrm>
          <a:prstGeom prst="rect"/>
          <a:noFill/>
        </p:spPr>
      </p:pic>
      <p:sp>
        <p:nvSpPr>
          <p:cNvPr id="11" name="Rect 0"/>
          <p:cNvSpPr txBox="1">
            <a:spLocks/>
          </p:cNvSpPr>
          <p:nvPr/>
        </p:nvSpPr>
        <p:spPr>
          <a:xfrm>
            <a:off x="23190200" y="13017500"/>
            <a:ext cx="877570" cy="382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7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1447800" y="1308100"/>
            <a:ext cx="4699635" cy="572135"/>
          </a:xfrm>
          <a:prstGeom prst="rect"/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sz="3200" i="0" b="0" strike="noStrike">
                <a:solidFill>
                  <a:srgbClr val="FFFFFF"/>
                </a:solidFill>
                <a:latin typeface="Montserrat Regular" charset="0"/>
              </a:rPr>
              <a:t>Problem &amp; Solution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358900" y="2527300"/>
            <a:ext cx="19825335" cy="10674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기존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문제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정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의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 및</a:t>
            </a:r>
            <a:r>
              <a:rPr lang="en-US" sz="6000" i="0" b="0" strike="noStrike">
                <a:solidFill>
                  <a:srgbClr val="000000"/>
                </a:solidFill>
                <a:latin typeface="Pretendard SemiBold" charset="0"/>
              </a:rPr>
              <a:t> 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해결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방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안</a:t>
            </a:r>
            <a:endParaRPr lang="ko-KR" altLang="en-US" sz="60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6565900" y="5372100"/>
            <a:ext cx="4496435" cy="5721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BDC5F7"/>
                </a:solidFill>
                <a:ea typeface="Pretendard Regular" charset="0"/>
              </a:rPr>
              <a:t>의존</a:t>
            </a:r>
            <a:r>
              <a:rPr sz="3200" i="0" b="0" strike="noStrike">
                <a:solidFill>
                  <a:srgbClr val="BDC5F7"/>
                </a:solidFill>
                <a:ea typeface="Pretendard Regular" charset="0"/>
              </a:rPr>
              <a:t>성</a:t>
            </a:r>
            <a:endParaRPr lang="ko-KR" altLang="en-US" sz="3200" i="0" b="0" strike="noStrike">
              <a:solidFill>
                <a:srgbClr val="BDC5F7"/>
              </a:solidFill>
              <a:ea typeface="Pretendard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2090400" y="5372100"/>
            <a:ext cx="4318635" cy="5721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BDC5F7"/>
                </a:solidFill>
                <a:ea typeface="Pretendard Regular" charset="0"/>
              </a:rPr>
              <a:t>배제성</a:t>
            </a:r>
            <a:endParaRPr lang="ko-KR" altLang="en-US" sz="3200" i="0" b="0" strike="noStrike">
              <a:solidFill>
                <a:srgbClr val="BDC5F7"/>
              </a:solidFill>
              <a:ea typeface="Pretendard Regular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17462500" y="5372100"/>
            <a:ext cx="4407535" cy="5721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BDC5F7"/>
                </a:solidFill>
                <a:ea typeface="Pretendard Regular" charset="0"/>
              </a:rPr>
              <a:t>비효율성</a:t>
            </a:r>
            <a:endParaRPr lang="ko-KR" altLang="en-US" sz="3200" i="0" b="0" strike="noStrike">
              <a:solidFill>
                <a:srgbClr val="BDC5F7"/>
              </a:solidFill>
              <a:ea typeface="Pretendard Regular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6743700" y="9969500"/>
            <a:ext cx="4140835" cy="6229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465" i="0" b="0" strike="noStrike">
                <a:solidFill>
                  <a:srgbClr val="FFFFFF"/>
                </a:solidFill>
                <a:ea typeface="Pretendard Bold" charset="0"/>
              </a:rPr>
              <a:t>비대면화</a:t>
            </a:r>
            <a:endParaRPr lang="ko-KR" altLang="en-US" sz="3465" i="0" b="0" strike="noStrike">
              <a:solidFill>
                <a:srgbClr val="FFFFFF"/>
              </a:solidFill>
              <a:ea typeface="Pretendard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6259830" y="6515735"/>
            <a:ext cx="5088890" cy="188341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진료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예약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이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전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화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중심으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로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이루어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짐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운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영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시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간 외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예약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이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어려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움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통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화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대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기 및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연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결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실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패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발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생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12166600" y="9969500"/>
            <a:ext cx="4140835" cy="6229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465" i="0" b="0" strike="noStrike">
                <a:solidFill>
                  <a:srgbClr val="FFFFFF"/>
                </a:solidFill>
                <a:ea typeface="Pretendard Bold" charset="0"/>
              </a:rPr>
              <a:t>통합성</a:t>
            </a:r>
            <a:endParaRPr lang="ko-KR" altLang="en-US" sz="3465" i="0" b="0" strike="noStrike">
              <a:solidFill>
                <a:srgbClr val="FFFFFF"/>
              </a:solidFill>
              <a:ea typeface="Pretendard Bold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7602200" y="9969500"/>
            <a:ext cx="4140835" cy="6229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3465" i="0" b="0" strike="noStrike">
                <a:solidFill>
                  <a:srgbClr val="FFFFFF"/>
                </a:solidFill>
                <a:ea typeface="Pretendard Bold" charset="0"/>
              </a:rPr>
              <a:t>정합성</a:t>
            </a:r>
            <a:endParaRPr lang="ko-KR" altLang="en-US" sz="3465" i="0" b="0" strike="noStrike">
              <a:solidFill>
                <a:srgbClr val="FFFFFF"/>
              </a:solidFill>
              <a:ea typeface="Pretendard 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082800" y="5384800"/>
            <a:ext cx="3162935" cy="7118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4000" i="0" b="0" strike="noStrike">
                <a:solidFill>
                  <a:srgbClr val="4B4F58"/>
                </a:solidFill>
                <a:latin typeface="Pretendard Bold" charset="0"/>
              </a:rPr>
              <a:t>PROBLEM</a:t>
            </a:r>
            <a:endParaRPr lang="ko-KR" altLang="en-US" sz="4000" i="0" b="0" strike="noStrike">
              <a:solidFill>
                <a:srgbClr val="4B4F58"/>
              </a:solidFill>
              <a:latin typeface="Pretendard Bold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955800" y="9918700"/>
            <a:ext cx="3213735" cy="71183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4000" i="0" b="0" strike="noStrike">
                <a:solidFill>
                  <a:srgbClr val="5B6EEA"/>
                </a:solidFill>
                <a:latin typeface="Pretendard Bold" charset="0"/>
              </a:rPr>
              <a:t>SOLUTION</a:t>
            </a:r>
            <a:endParaRPr lang="ko-KR" altLang="en-US" sz="4000" i="0" b="0" strike="noStrike">
              <a:solidFill>
                <a:srgbClr val="5B6EEA"/>
              </a:solidFill>
              <a:latin typeface="Pretendard Bold" charset="0"/>
            </a:endParaRPr>
          </a:p>
        </p:txBody>
      </p:sp>
      <p:sp>
        <p:nvSpPr>
          <p:cNvPr id="28" name="텍스트 상자 101"/>
          <p:cNvSpPr txBox="1">
            <a:spLocks/>
          </p:cNvSpPr>
          <p:nvPr/>
        </p:nvSpPr>
        <p:spPr>
          <a:xfrm rot="0">
            <a:off x="11643360" y="6504305"/>
            <a:ext cx="5088890" cy="188341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비대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면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| 비음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성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사용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자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배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려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부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족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청각장애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인,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 외국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인 등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통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화가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어려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운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사용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자의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이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용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제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한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29" name="텍스트 상자 102"/>
          <p:cNvSpPr txBox="1">
            <a:spLocks/>
          </p:cNvSpPr>
          <p:nvPr/>
        </p:nvSpPr>
        <p:spPr>
          <a:xfrm rot="0">
            <a:off x="17149445" y="6476365"/>
            <a:ext cx="5088890" cy="188341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의료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정보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가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여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러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플랫폼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에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흩어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짐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병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원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| 진료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과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비교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가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어려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움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예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약 전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판단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에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시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간 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소</a:t>
            </a:r>
            <a:r>
              <a:rPr lang="ko-KR" sz="2400" i="0" b="0" strike="noStrike">
                <a:solidFill>
                  <a:srgbClr val="4B4F58"/>
                </a:solidFill>
                <a:latin typeface="Pretendard Regular" charset="0"/>
              </a:rPr>
              <a:t>요</a:t>
            </a: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30" name="텍스트 상자 103"/>
          <p:cNvSpPr txBox="1">
            <a:spLocks/>
          </p:cNvSpPr>
          <p:nvPr/>
        </p:nvSpPr>
        <p:spPr>
          <a:xfrm>
            <a:off x="6248400" y="11176000"/>
            <a:ext cx="5089525" cy="188404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비대면, 비음성 웹 기반 예약 제공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시간 | 장소 제약 없는 예약 환경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</p:txBody>
      </p:sp>
      <p:sp>
        <p:nvSpPr>
          <p:cNvPr id="31" name="텍스트 상자 104"/>
          <p:cNvSpPr txBox="1">
            <a:spLocks/>
          </p:cNvSpPr>
          <p:nvPr/>
        </p:nvSpPr>
        <p:spPr>
          <a:xfrm>
            <a:off x="11743055" y="11219815"/>
            <a:ext cx="5089525" cy="188404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의료 예약과 정보 제공을 하나의 흐름으로 구성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병원 | 진료과 위치 정보 통합 제공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</p:txBody>
      </p:sp>
      <p:sp>
        <p:nvSpPr>
          <p:cNvPr id="32" name="텍스트 상자 105"/>
          <p:cNvSpPr txBox="1">
            <a:spLocks/>
          </p:cNvSpPr>
          <p:nvPr/>
        </p:nvSpPr>
        <p:spPr>
          <a:xfrm>
            <a:off x="17110075" y="11191875"/>
            <a:ext cx="5089525" cy="188404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의료진 실제 스케줄 반영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예약 가능 시간만 노출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  <a:p>
            <a:pPr marL="0" indent="0" algn="l">
              <a:lnSpc>
                <a:spcPct val="150000"/>
              </a:lnSpc>
              <a:buFontTx/>
              <a:buNone/>
            </a:pPr>
            <a:r>
              <a:rPr lang="ko-KR" sz="2400" i="0" b="0" strike="noStrike">
                <a:solidFill>
                  <a:schemeClr val="bg1"/>
                </a:solidFill>
                <a:latin typeface="Pretendard Regular" charset="0"/>
              </a:rPr>
              <a:t>예약 오류 최소화</a:t>
            </a:r>
            <a:endParaRPr lang="ko-KR" altLang="en-US" sz="2400" i="0" b="0" strike="noStrike">
              <a:solidFill>
                <a:schemeClr val="bg1"/>
              </a:solidFill>
              <a:latin typeface="Pretendar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chemeClr val="bg2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7300" y="8013700"/>
            <a:ext cx="1384935" cy="26035"/>
          </a:xfrm>
          <a:prstGeom prst="rect"/>
          <a:noFill/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43100" y="7340600"/>
            <a:ext cx="457835" cy="26035"/>
          </a:xfrm>
          <a:prstGeom prst="rect"/>
          <a:noFill/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13000" y="7289800"/>
            <a:ext cx="127635" cy="127635"/>
          </a:xfrm>
          <a:prstGeom prst="rect"/>
          <a:noFill/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595600" y="6705600"/>
            <a:ext cx="1448435" cy="26035"/>
          </a:xfrm>
          <a:prstGeom prst="rect"/>
          <a:noFill/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306800" y="5994400"/>
            <a:ext cx="457835" cy="26035"/>
          </a:xfrm>
          <a:prstGeom prst="rect"/>
          <a:noFill/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76700" y="5943600"/>
            <a:ext cx="127635" cy="127635"/>
          </a:xfrm>
          <a:prstGeom prst="rect"/>
          <a:noFill/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45500" y="7327900"/>
            <a:ext cx="1410335" cy="26035"/>
          </a:xfrm>
          <a:prstGeom prst="rect"/>
          <a:noFill/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31300" y="6642100"/>
            <a:ext cx="457835" cy="26035"/>
          </a:xfrm>
          <a:prstGeom prst="rect"/>
          <a:noFill/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01200" y="6591300"/>
            <a:ext cx="127635" cy="127635"/>
          </a:xfrm>
          <a:prstGeom prst="rect"/>
          <a:noFill/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10600" y="8039100"/>
            <a:ext cx="7176135" cy="7087235"/>
          </a:xfrm>
          <a:prstGeom prst="rect"/>
          <a:noFill/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9700" y="9169400"/>
            <a:ext cx="7214235" cy="4877435"/>
          </a:xfrm>
          <a:prstGeom prst="rect"/>
          <a:noFill/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9700" y="8077200"/>
            <a:ext cx="7214235" cy="1410335"/>
          </a:xfrm>
          <a:prstGeom prst="rect"/>
          <a:noFill/>
        </p:spPr>
      </p:pic>
      <p:pic>
        <p:nvPicPr>
          <p:cNvPr id="15" name="Picture 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8900" y="1155700"/>
            <a:ext cx="41656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786100" y="7404100"/>
            <a:ext cx="7163435" cy="7785735"/>
          </a:xfrm>
          <a:prstGeom prst="rect"/>
          <a:noFill/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5200" y="7340600"/>
            <a:ext cx="7214235" cy="1410335"/>
          </a:xfrm>
          <a:prstGeom prst="rect"/>
          <a:noFill/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760700" y="6692900"/>
            <a:ext cx="7214235" cy="1410335"/>
          </a:xfrm>
          <a:prstGeom prst="rect"/>
          <a:noFill/>
        </p:spPr>
      </p:pic>
      <p:sp>
        <p:nvSpPr>
          <p:cNvPr id="19" name="TextBox 19"/>
          <p:cNvSpPr txBox="1">
            <a:spLocks/>
          </p:cNvSpPr>
          <p:nvPr/>
        </p:nvSpPr>
        <p:spPr>
          <a:xfrm>
            <a:off x="17081500" y="5702300"/>
            <a:ext cx="4928870" cy="5727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000000"/>
                </a:solidFill>
                <a:latin typeface="Pretendard Medium" charset="0"/>
              </a:rPr>
              <a:t>제목</a:t>
            </a:r>
            <a:endParaRPr lang="ko-KR" altLang="en-US" sz="32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>
            <a:off x="9906000" y="6350000"/>
            <a:ext cx="5093970" cy="5727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000000"/>
                </a:solidFill>
                <a:latin typeface="Pretendard Medium" charset="0"/>
              </a:rPr>
              <a:t>제목</a:t>
            </a:r>
            <a:endParaRPr lang="ko-KR" altLang="en-US" sz="32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1" name="TextBox 21"/>
          <p:cNvSpPr txBox="1">
            <a:spLocks/>
          </p:cNvSpPr>
          <p:nvPr/>
        </p:nvSpPr>
        <p:spPr>
          <a:xfrm>
            <a:off x="23228300" y="13017500"/>
            <a:ext cx="877570" cy="382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2130" i="0" b="0" strike="noStrike">
                <a:solidFill>
                  <a:srgbClr val="A5AEB2"/>
                </a:solidFill>
                <a:latin typeface="Pretendard Regular" charset="0"/>
              </a:rPr>
              <a:t>8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22" name="TextBox 22"/>
          <p:cNvSpPr txBox="true"/>
          <p:nvPr/>
        </p:nvSpPr>
        <p:spPr>
          <a:xfrm rot="0">
            <a:off x="1676400" y="1308100"/>
            <a:ext cx="3530600" cy="571500"/>
          </a:xfrm>
          <a:prstGeom prst="rect">
            <a:avLst/>
          </a:prstGeom>
        </p:spPr>
        <p:txBody>
          <a:bodyPr anchor="t" rtlCol="false" lIns="0" tIns="44704" rIns="0" bIns="0"/>
          <a:lstStyle/>
          <a:p>
            <a:pPr algn="ctr" lvl="0">
              <a:lnSpc>
                <a:spcPct val="97940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latin typeface="Montserrat Regular"/>
              </a:rPr>
              <a:t>Growth Strategy</a:t>
            </a:r>
          </a:p>
        </p:txBody>
      </p:sp>
      <p:sp>
        <p:nvSpPr>
          <p:cNvPr id="23" name="TextBox 23"/>
          <p:cNvSpPr txBox="true"/>
          <p:nvPr/>
        </p:nvSpPr>
        <p:spPr>
          <a:xfrm>
            <a:off x="1358900" y="2540000"/>
            <a:ext cx="17602835" cy="10674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개발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환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경</a:t>
            </a:r>
            <a:r>
              <a:rPr lang="en-US" sz="6000" i="0" b="0" strike="noStrike">
                <a:solidFill>
                  <a:srgbClr val="000000"/>
                </a:solidFill>
                <a:latin typeface="Pretendard SemiBold" charset="0"/>
              </a:rPr>
              <a:t> </a:t>
            </a: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및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기술 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스</a:t>
            </a:r>
            <a:r>
              <a:rPr lang="ko-KR" sz="6000" i="0" b="0" strike="noStrike">
                <a:solidFill>
                  <a:srgbClr val="5B6EEA"/>
                </a:solidFill>
                <a:ea typeface="Pretendard SemiBold" charset="0"/>
              </a:rPr>
              <a:t>택</a:t>
            </a:r>
            <a:endParaRPr lang="ko-KR" altLang="en-US" sz="6000" i="0" b="0" strike="noStrike">
              <a:solidFill>
                <a:srgbClr val="000000"/>
              </a:solidFill>
              <a:latin typeface="Pretendard SemiBold" charset="0"/>
            </a:endParaRPr>
          </a:p>
        </p:txBody>
      </p:sp>
      <p:sp>
        <p:nvSpPr>
          <p:cNvPr id="24" name="TextBox 24"/>
          <p:cNvSpPr txBox="true"/>
          <p:nvPr/>
        </p:nvSpPr>
        <p:spPr>
          <a:xfrm>
            <a:off x="1358900" y="3937000"/>
            <a:ext cx="13119735" cy="1042035"/>
          </a:xfrm>
          <a:prstGeom prst="rect">
            <a:avLst/>
          </a:prstGeom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부연 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설</a:t>
            </a:r>
            <a:r>
              <a:rPr lang="ko-KR" sz="2930" i="0" b="0" strike="noStrike">
                <a:solidFill>
                  <a:srgbClr val="4B4F58"/>
                </a:solidFill>
                <a:ea typeface="Pretendard Regular" charset="0"/>
              </a:rPr>
              <a:t>명</a:t>
            </a:r>
            <a:endParaRPr lang="ko-KR" altLang="en-US"/>
          </a:p>
        </p:txBody>
      </p:sp>
      <p:sp>
        <p:nvSpPr>
          <p:cNvPr id="25" name="TextBox 25"/>
          <p:cNvSpPr txBox="1">
            <a:spLocks/>
          </p:cNvSpPr>
          <p:nvPr/>
        </p:nvSpPr>
        <p:spPr>
          <a:xfrm>
            <a:off x="2730500" y="7073900"/>
            <a:ext cx="5170170" cy="5727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3200" i="0" b="0" strike="noStrike">
                <a:solidFill>
                  <a:srgbClr val="000000"/>
                </a:solidFill>
                <a:latin typeface="Pretendard Medium" charset="0"/>
              </a:rPr>
              <a:t>제목</a:t>
            </a:r>
            <a:endParaRPr lang="ko-KR" altLang="en-US" sz="3200" i="0" b="0" strike="noStrike">
              <a:solidFill>
                <a:srgbClr val="000000"/>
              </a:solidFill>
              <a:latin typeface="Pretendard Medium" charset="0"/>
            </a:endParaRP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2273300" y="9969500"/>
            <a:ext cx="5576570" cy="21348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27" name="TextBox 27"/>
          <p:cNvSpPr txBox="1">
            <a:spLocks/>
          </p:cNvSpPr>
          <p:nvPr/>
        </p:nvSpPr>
        <p:spPr>
          <a:xfrm>
            <a:off x="9448800" y="9258300"/>
            <a:ext cx="5576570" cy="25539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28" name="TextBox 28"/>
          <p:cNvSpPr txBox="1">
            <a:spLocks/>
          </p:cNvSpPr>
          <p:nvPr/>
        </p:nvSpPr>
        <p:spPr>
          <a:xfrm>
            <a:off x="16624300" y="8585200"/>
            <a:ext cx="5576570" cy="25539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endParaRPr lang="ko-KR" altLang="en-US" sz="2400" i="0" b="0" strike="noStrike">
              <a:solidFill>
                <a:srgbClr val="4B4F58"/>
              </a:solidFill>
              <a:latin typeface="Pretendard Regular" charset="0"/>
            </a:endParaRPr>
          </a:p>
        </p:txBody>
      </p:sp>
      <p:sp>
        <p:nvSpPr>
          <p:cNvPr id="29" name="TextBox 29"/>
          <p:cNvSpPr txBox="1">
            <a:spLocks/>
          </p:cNvSpPr>
          <p:nvPr/>
        </p:nvSpPr>
        <p:spPr>
          <a:xfrm rot="0">
            <a:off x="4191000" y="8407400"/>
            <a:ext cx="2519045" cy="763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4260" i="0" b="0" strike="noStrike">
                <a:solidFill>
                  <a:srgbClr val="5B6EEA"/>
                </a:solidFill>
                <a:latin typeface="Montserrat Bold" charset="0"/>
              </a:rPr>
              <a:t>아이</a:t>
            </a:r>
            <a:r>
              <a:rPr lang="ko-KR" sz="4260" i="0" b="0" strike="noStrike">
                <a:solidFill>
                  <a:srgbClr val="5B6EEA"/>
                </a:solidFill>
                <a:latin typeface="Montserrat Bold" charset="0"/>
              </a:rPr>
              <a:t>콘</a:t>
            </a:r>
            <a:endParaRPr lang="ko-KR" altLang="en-US" sz="4260" i="0" b="0" strike="noStrike">
              <a:solidFill>
                <a:srgbClr val="5B6EEA"/>
              </a:solidFill>
              <a:latin typeface="Montserrat Bold" charset="0"/>
            </a:endParaRPr>
          </a:p>
        </p:txBody>
      </p:sp>
      <p:sp>
        <p:nvSpPr>
          <p:cNvPr id="30" name="TextBox 30"/>
          <p:cNvSpPr txBox="1">
            <a:spLocks/>
          </p:cNvSpPr>
          <p:nvPr/>
        </p:nvSpPr>
        <p:spPr>
          <a:xfrm rot="0">
            <a:off x="11366500" y="7658100"/>
            <a:ext cx="2580640" cy="763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4260" i="0" b="0" strike="noStrike">
                <a:solidFill>
                  <a:srgbClr val="5B6EEA"/>
                </a:solidFill>
                <a:latin typeface="Montserrat Bold" charset="0"/>
              </a:rPr>
              <a:t>아이</a:t>
            </a:r>
            <a:r>
              <a:rPr lang="ko-KR" sz="4260" i="0" b="0" strike="noStrike">
                <a:solidFill>
                  <a:srgbClr val="5B6EEA"/>
                </a:solidFill>
                <a:latin typeface="Montserrat Bold" charset="0"/>
              </a:rPr>
              <a:t>콘</a:t>
            </a:r>
            <a:endParaRPr lang="ko-KR" altLang="en-US" sz="4260" i="0" b="0" strike="noStrike">
              <a:solidFill>
                <a:srgbClr val="5B6EEA"/>
              </a:solidFill>
              <a:latin typeface="Montserrat Bold" charset="0"/>
            </a:endParaRPr>
          </a:p>
        </p:txBody>
      </p:sp>
      <p:sp>
        <p:nvSpPr>
          <p:cNvPr id="31" name="TextBox 31"/>
          <p:cNvSpPr txBox="1">
            <a:spLocks/>
          </p:cNvSpPr>
          <p:nvPr/>
        </p:nvSpPr>
        <p:spPr>
          <a:xfrm>
            <a:off x="18364200" y="7048500"/>
            <a:ext cx="1995170" cy="7632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sz="4260" i="0" b="0" strike="noStrike">
                <a:solidFill>
                  <a:srgbClr val="5B6EEA"/>
                </a:solidFill>
                <a:latin typeface="Montserrat Bold" charset="0"/>
              </a:rPr>
              <a:t>아이</a:t>
            </a:r>
            <a:r>
              <a:rPr lang="ko-KR" sz="4260" i="0" b="0" strike="noStrike">
                <a:solidFill>
                  <a:srgbClr val="5B6EEA"/>
                </a:solidFill>
                <a:latin typeface="Montserrat Bold" charset="0"/>
              </a:rPr>
              <a:t>콘</a:t>
            </a:r>
            <a:endParaRPr lang="ko-KR" altLang="en-US" sz="4260" i="0" b="0" strike="noStrike">
              <a:solidFill>
                <a:srgbClr val="5B6EEA"/>
              </a:solidFill>
              <a:latin typeface="Montserra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58900" y="1155700"/>
            <a:ext cx="6355080" cy="82677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700125" y="3587115"/>
            <a:ext cx="9963150" cy="111760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>
            <a:off x="23228300" y="13017500"/>
            <a:ext cx="878205" cy="382905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ctr">
              <a:lnSpc>
                <a:spcPct val="116199"/>
              </a:lnSpc>
              <a:buFontTx/>
              <a:buNone/>
            </a:pPr>
            <a:r>
              <a:rPr lang="ko-KR" sz="2130" i="0" b="0" strike="noStrike">
                <a:solidFill>
                  <a:srgbClr val="A5AEB2"/>
                </a:solidFill>
                <a:latin typeface="Pretendard Regular" charset="0"/>
              </a:rPr>
              <a:t>9</a:t>
            </a:r>
            <a:endParaRPr lang="ko-KR" altLang="en-US" sz="2130" i="0" b="0" strike="noStrike">
              <a:solidFill>
                <a:srgbClr val="A5AEB2"/>
              </a:solidFill>
              <a:latin typeface="Pretendard Regular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1815465" y="1290320"/>
            <a:ext cx="5440680" cy="572770"/>
          </a:xfrm>
          <a:prstGeom prst="rect"/>
        </p:spPr>
        <p:txBody>
          <a:bodyPr wrap="square" lIns="0" tIns="44450" rIns="0" bIns="0" numCol="1" rtlCol="1" vert="horz" anchor="t">
            <a:noAutofit/>
          </a:bodyPr>
          <a:lstStyle/>
          <a:p>
            <a:pPr marL="0" indent="0" algn="ctr">
              <a:lnSpc>
                <a:spcPct val="97940"/>
              </a:lnSpc>
              <a:buFontTx/>
              <a:buNone/>
            </a:pPr>
            <a:r>
              <a:rPr lang="ko-KR" sz="3200" i="0" b="0" strike="noStrike">
                <a:solidFill>
                  <a:srgbClr val="FFFFFF"/>
                </a:solidFill>
                <a:latin typeface="Montserrat Regular" charset="0"/>
              </a:rPr>
              <a:t>Background of the Project</a:t>
            </a:r>
            <a:endParaRPr lang="ko-KR" altLang="en-US" sz="3200" i="0" b="0" strike="noStrike">
              <a:solidFill>
                <a:srgbClr val="FFFFFF"/>
              </a:solidFill>
              <a:latin typeface="Montserrat Regular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358900" y="2540000"/>
            <a:ext cx="10961370" cy="1068070"/>
          </a:xfrm>
          <a:prstGeom prst="rect"/>
        </p:spPr>
        <p:txBody>
          <a:bodyPr wrap="square" lIns="91440" tIns="45720" rIns="91440" bIns="45720" numCol="1" rtlCol="1" vert="horz" anchor="t">
            <a:noAutofit/>
          </a:bodyPr>
          <a:lstStyle/>
          <a:p>
            <a:pPr marL="0" indent="0" algn="l">
              <a:lnSpc>
                <a:spcPct val="116199"/>
              </a:lnSpc>
              <a:buFontTx/>
              <a:buNone/>
            </a:pPr>
            <a:r>
              <a:rPr lang="ko-KR" sz="6000" i="0" b="0" strike="noStrike">
                <a:solidFill>
                  <a:srgbClr val="000000"/>
                </a:solidFill>
                <a:ea typeface="Pretendard SemiBold" charset="0"/>
              </a:rPr>
              <a:t>유스케이스</a:t>
            </a:r>
            <a:endParaRPr lang="ko-KR" altLang="en-US" sz="6000" i="0" b="0" strike="noStrike">
              <a:solidFill>
                <a:srgbClr val="000000"/>
              </a:solidFill>
              <a:ea typeface="Pretendard SemiBold" charset="0"/>
            </a:endParaRPr>
          </a:p>
        </p:txBody>
      </p:sp>
      <p:pic>
        <p:nvPicPr>
          <p:cNvPr id="2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16960" y="4208780"/>
            <a:ext cx="17463135" cy="8801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mojonion</cp:lastModifiedBy>
  <cp:version>10.105.286.56066</cp:version>
  <dcterms:modified xsi:type="dcterms:W3CDTF">2011-08-01T06:04:30Z</dcterms:modified>
</cp:coreProperties>
</file>